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2" autoAdjust="0"/>
    <p:restoredTop sz="94660"/>
  </p:normalViewPr>
  <p:slideViewPr>
    <p:cSldViewPr snapToGrid="0" showGuides="1">
      <p:cViewPr varScale="1">
        <p:scale>
          <a:sx n="68" d="100"/>
          <a:sy n="68" d="100"/>
        </p:scale>
        <p:origin x="618" y="7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nl-NL"/>
              <a:t>Klik om stijl te bewerken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Klikken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sche 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Date Placeholder 2"/>
          <p:cNvSpPr>
            <a:spLocks noGrp="1"/>
          </p:cNvSpPr>
          <p:nvPr>
            <p:ph type="dt" sz="half" idx="10"/>
          </p:nvPr>
        </p:nvSpPr>
        <p:spPr/>
        <p:txBody>
          <a:bodyPr/>
          <a:lstStyle/>
          <a:p>
            <a:fld id="{B61BEF0D-F0BB-DE4B-95CE-6DB70DBA9567}" type="datetimeFigureOut">
              <a:rPr lang="en-US" dirty="0"/>
              <a:pPr/>
              <a:t>11/9/2019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nl-NL"/>
              <a:t>Klik om stijl te bewerken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nl-NL"/>
              <a:t>Klik om stijl te bewerken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a:t>Klikken om de tekststijl van het model te bewerken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nl-NL"/>
              <a:t>Klik om stijl te bewerken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nl-NL"/>
              <a:t>Klik om stijl te bewerken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nl-NL"/>
              <a:t>Klikken om de tekststijl van het model te bewerken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nl-NL"/>
              <a:t>Klik om stijl te bewerken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nl-NL"/>
              <a:t>Klikken om de tekststijl van het model te bewerken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nl-NL"/>
              <a:t>Klik om stijl te bewerken</a:t>
            </a:r>
            <a:endParaRPr lang="en-US" dirty="0"/>
          </a:p>
        </p:txBody>
      </p:sp>
      <p:sp>
        <p:nvSpPr>
          <p:cNvPr id="3" name="Vertical Text Placeholder 2"/>
          <p:cNvSpPr>
            <a:spLocks noGrp="1"/>
          </p:cNvSpPr>
          <p:nvPr>
            <p:ph type="body" orient="vert" idx="1"/>
          </p:nvPr>
        </p:nvSpPr>
        <p:spPr/>
        <p:txBody>
          <a:bodyPr vert="eaVert" ancho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nl-NL"/>
              <a:t>Klik om stijl te bewerken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idx="1"/>
          </p:nvPr>
        </p:nvSpPr>
        <p:spPr/>
        <p:txBody>
          <a:bodyPr anchor="ct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nl-NL"/>
              <a:t>Klik om stijl te bewerken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Klikken om de tekststijl van het model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11/9/2019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a:t>Klik om stijl te bewerken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11/9/2019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a:t>Klik om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11/9/2019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11/9/2019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nl-NL"/>
              <a:t>Klik om stijl te bewerken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nl-NL"/>
              <a:t>Klik om stijl te bewerken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a:t>Klik op het pictogram als u een afbeelding wilt toevoegen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Klikken om de tekststijl van het model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11/9/2019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nl-NL"/>
              <a:t>Klik om stijl te bewerken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11/9/2019</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‹nr.›</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BEAE63-072A-4FC4-B8C8-2839FFB77014}"/>
              </a:ext>
            </a:extLst>
          </p:cNvPr>
          <p:cNvSpPr>
            <a:spLocks noGrp="1"/>
          </p:cNvSpPr>
          <p:nvPr>
            <p:ph type="ctrTitle"/>
          </p:nvPr>
        </p:nvSpPr>
        <p:spPr/>
        <p:txBody>
          <a:bodyPr/>
          <a:lstStyle/>
          <a:p>
            <a:r>
              <a:rPr lang="fr-BE" dirty="0" err="1"/>
              <a:t>Dopen</a:t>
            </a:r>
            <a:r>
              <a:rPr lang="fr-BE" dirty="0"/>
              <a:t>?</a:t>
            </a:r>
            <a:br>
              <a:rPr lang="fr-BE" dirty="0"/>
            </a:br>
            <a:br>
              <a:rPr lang="fr-BE" dirty="0"/>
            </a:br>
            <a:endParaRPr lang="nl-BE" dirty="0"/>
          </a:p>
        </p:txBody>
      </p:sp>
      <p:sp>
        <p:nvSpPr>
          <p:cNvPr id="3" name="Ondertitel 2">
            <a:extLst>
              <a:ext uri="{FF2B5EF4-FFF2-40B4-BE49-F238E27FC236}">
                <a16:creationId xmlns:a16="http://schemas.microsoft.com/office/drawing/2014/main" id="{0139F9D9-832F-41B3-8991-701B958BA4ED}"/>
              </a:ext>
            </a:extLst>
          </p:cNvPr>
          <p:cNvSpPr>
            <a:spLocks noGrp="1"/>
          </p:cNvSpPr>
          <p:nvPr>
            <p:ph type="subTitle" idx="1"/>
          </p:nvPr>
        </p:nvSpPr>
        <p:spPr/>
        <p:txBody>
          <a:bodyPr/>
          <a:lstStyle/>
          <a:p>
            <a:endParaRPr lang="nl-BE"/>
          </a:p>
        </p:txBody>
      </p:sp>
    </p:spTree>
    <p:extLst>
      <p:ext uri="{BB962C8B-B14F-4D97-AF65-F5344CB8AC3E}">
        <p14:creationId xmlns:p14="http://schemas.microsoft.com/office/powerpoint/2010/main" val="14000466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BEAE63-072A-4FC4-B8C8-2839FFB77014}"/>
              </a:ext>
            </a:extLst>
          </p:cNvPr>
          <p:cNvSpPr>
            <a:spLocks noGrp="1"/>
          </p:cNvSpPr>
          <p:nvPr>
            <p:ph type="ctrTitle"/>
          </p:nvPr>
        </p:nvSpPr>
        <p:spPr/>
        <p:txBody>
          <a:bodyPr/>
          <a:lstStyle/>
          <a:p>
            <a:r>
              <a:rPr lang="fr-BE" dirty="0" err="1"/>
              <a:t>Dopen</a:t>
            </a:r>
            <a:r>
              <a:rPr lang="fr-BE" dirty="0"/>
              <a:t>?</a:t>
            </a:r>
            <a:br>
              <a:rPr lang="fr-BE" dirty="0"/>
            </a:br>
            <a:br>
              <a:rPr lang="fr-BE" dirty="0"/>
            </a:br>
            <a:endParaRPr lang="nl-BE" dirty="0"/>
          </a:p>
        </p:txBody>
      </p:sp>
      <p:sp>
        <p:nvSpPr>
          <p:cNvPr id="3" name="Ondertitel 2">
            <a:extLst>
              <a:ext uri="{FF2B5EF4-FFF2-40B4-BE49-F238E27FC236}">
                <a16:creationId xmlns:a16="http://schemas.microsoft.com/office/drawing/2014/main" id="{0139F9D9-832F-41B3-8991-701B958BA4ED}"/>
              </a:ext>
            </a:extLst>
          </p:cNvPr>
          <p:cNvSpPr>
            <a:spLocks noGrp="1"/>
          </p:cNvSpPr>
          <p:nvPr>
            <p:ph type="subTitle" idx="1"/>
          </p:nvPr>
        </p:nvSpPr>
        <p:spPr>
          <a:xfrm>
            <a:off x="403274" y="3843867"/>
            <a:ext cx="6681738" cy="1947333"/>
          </a:xfrm>
        </p:spPr>
        <p:txBody>
          <a:bodyPr>
            <a:normAutofit/>
          </a:bodyPr>
          <a:lstStyle/>
          <a:p>
            <a:pPr marL="571500" indent="-571500">
              <a:buFont typeface="Wingdings" panose="05000000000000000000" pitchFamily="2" charset="2"/>
              <a:buChar char="Ø"/>
            </a:pPr>
            <a:r>
              <a:rPr lang="fr-BE" sz="3200" dirty="0" err="1"/>
              <a:t>watermerk</a:t>
            </a:r>
            <a:endParaRPr lang="fr-BE" sz="3200" dirty="0"/>
          </a:p>
          <a:p>
            <a:pPr marL="571500" indent="-571500">
              <a:buFont typeface="Wingdings" panose="05000000000000000000" pitchFamily="2" charset="2"/>
              <a:buChar char="Ø"/>
            </a:pPr>
            <a:r>
              <a:rPr lang="nl-BE" sz="3200" dirty="0"/>
              <a:t>tegenbeeld</a:t>
            </a:r>
          </a:p>
        </p:txBody>
      </p:sp>
      <p:sp>
        <p:nvSpPr>
          <p:cNvPr id="4" name="Tekstvak 3">
            <a:extLst>
              <a:ext uri="{FF2B5EF4-FFF2-40B4-BE49-F238E27FC236}">
                <a16:creationId xmlns:a16="http://schemas.microsoft.com/office/drawing/2014/main" id="{3FFDF20D-459B-43DC-A874-FB02FE2A34F6}"/>
              </a:ext>
            </a:extLst>
          </p:cNvPr>
          <p:cNvSpPr txBox="1"/>
          <p:nvPr/>
        </p:nvSpPr>
        <p:spPr>
          <a:xfrm>
            <a:off x="5387926" y="685799"/>
            <a:ext cx="6400800" cy="5539978"/>
          </a:xfrm>
          <a:prstGeom prst="rect">
            <a:avLst/>
          </a:prstGeom>
          <a:noFill/>
        </p:spPr>
        <p:txBody>
          <a:bodyPr wrap="square" rtlCol="0">
            <a:spAutoFit/>
          </a:bodyPr>
          <a:lstStyle/>
          <a:p>
            <a:r>
              <a:rPr lang="nl-BE" sz="2400" dirty="0">
                <a:solidFill>
                  <a:schemeClr val="bg1"/>
                </a:solidFill>
                <a:latin typeface="Arial" panose="020B0604020202020204" pitchFamily="34" charset="0"/>
                <a:cs typeface="Arial" panose="020B0604020202020204" pitchFamily="34" charset="0"/>
              </a:rPr>
              <a:t>…toen God in Zijn geduld </a:t>
            </a:r>
            <a:r>
              <a:rPr lang="nl-BE" sz="2400" i="1" dirty="0">
                <a:solidFill>
                  <a:schemeClr val="bg1"/>
                </a:solidFill>
                <a:latin typeface="Arial" panose="020B0604020202020204" pitchFamily="34" charset="0"/>
                <a:cs typeface="Arial" panose="020B0604020202020204" pitchFamily="34" charset="0"/>
              </a:rPr>
              <a:t>nog eenmaal wachtte in de dagen van </a:t>
            </a:r>
            <a:r>
              <a:rPr lang="nl-BE" sz="2400" i="1" dirty="0" err="1">
                <a:solidFill>
                  <a:schemeClr val="bg1"/>
                </a:solidFill>
                <a:latin typeface="Arial" panose="020B0604020202020204" pitchFamily="34" charset="0"/>
                <a:cs typeface="Arial" panose="020B0604020202020204" pitchFamily="34" charset="0"/>
              </a:rPr>
              <a:t>Noach</a:t>
            </a:r>
            <a:r>
              <a:rPr lang="nl-BE" sz="2400" i="1" dirty="0">
                <a:solidFill>
                  <a:schemeClr val="bg1"/>
                </a:solidFill>
                <a:latin typeface="Arial" panose="020B0604020202020204" pitchFamily="34" charset="0"/>
                <a:cs typeface="Arial" panose="020B0604020202020204" pitchFamily="34" charset="0"/>
              </a:rPr>
              <a:t>, terwijl de ark gebouwd werd, waarin weinige - dat is acht – mensen behouden werden door het water heen.</a:t>
            </a:r>
            <a:br>
              <a:rPr lang="nl-BE" sz="2400" i="1" dirty="0">
                <a:solidFill>
                  <a:schemeClr val="bg1"/>
                </a:solidFill>
                <a:latin typeface="Arial" panose="020B0604020202020204" pitchFamily="34" charset="0"/>
                <a:cs typeface="Arial" panose="020B0604020202020204" pitchFamily="34" charset="0"/>
              </a:rPr>
            </a:br>
            <a:r>
              <a:rPr lang="nl-BE" sz="2400" i="1" dirty="0">
                <a:solidFill>
                  <a:schemeClr val="bg1"/>
                </a:solidFill>
                <a:latin typeface="Arial" panose="020B0604020202020204" pitchFamily="34" charset="0"/>
                <a:cs typeface="Arial" panose="020B0604020202020204" pitchFamily="34" charset="0"/>
              </a:rPr>
              <a:t>Het tegenbeeld daarvan, de doop, behoudt nu ook ons. Maar niet als een verwijderen van het vuil van het lichaam, maar als </a:t>
            </a:r>
            <a:r>
              <a:rPr lang="nl-BE" sz="2400" b="1" i="1" u="sng" dirty="0">
                <a:latin typeface="Arial" panose="020B0604020202020204" pitchFamily="34" charset="0"/>
                <a:cs typeface="Arial" panose="020B0604020202020204" pitchFamily="34" charset="0"/>
              </a:rPr>
              <a:t>vraag aan God om een goed geweten</a:t>
            </a:r>
            <a:r>
              <a:rPr lang="nl-BE" sz="2400" i="1" dirty="0">
                <a:solidFill>
                  <a:schemeClr val="bg1"/>
                </a:solidFill>
                <a:latin typeface="Arial" panose="020B0604020202020204" pitchFamily="34" charset="0"/>
                <a:cs typeface="Arial" panose="020B0604020202020204" pitchFamily="34" charset="0"/>
              </a:rPr>
              <a:t>, door de opstanding van Jezus Christus, Die aan de rechterhand van God is, opgevaren naar de hemel, terwijl de engelen, machten en krachten Hem onderworpen zijn.	1Petrus 3:20b-22</a:t>
            </a:r>
          </a:p>
          <a:p>
            <a:endParaRPr lang="nl-BE" dirty="0"/>
          </a:p>
        </p:txBody>
      </p:sp>
      <p:pic>
        <p:nvPicPr>
          <p:cNvPr id="5" name="Afbeelding 4">
            <a:extLst>
              <a:ext uri="{FF2B5EF4-FFF2-40B4-BE49-F238E27FC236}">
                <a16:creationId xmlns:a16="http://schemas.microsoft.com/office/drawing/2014/main" id="{F2843842-E59E-4C5F-9711-35D567AE7CC7}"/>
              </a:ext>
            </a:extLst>
          </p:cNvPr>
          <p:cNvPicPr>
            <a:picLocks noChangeAspect="1"/>
          </p:cNvPicPr>
          <p:nvPr/>
        </p:nvPicPr>
        <p:blipFill>
          <a:blip r:embed="rId2"/>
          <a:stretch>
            <a:fillRect/>
          </a:stretch>
        </p:blipFill>
        <p:spPr>
          <a:xfrm>
            <a:off x="3513297" y="251222"/>
            <a:ext cx="1607343" cy="2137514"/>
          </a:xfrm>
          <a:prstGeom prst="rect">
            <a:avLst/>
          </a:prstGeom>
        </p:spPr>
      </p:pic>
      <p:pic>
        <p:nvPicPr>
          <p:cNvPr id="6" name="Afbeelding 5">
            <a:extLst>
              <a:ext uri="{FF2B5EF4-FFF2-40B4-BE49-F238E27FC236}">
                <a16:creationId xmlns:a16="http://schemas.microsoft.com/office/drawing/2014/main" id="{3B009CAD-3465-4E09-9443-8BB3D1CA82C6}"/>
              </a:ext>
            </a:extLst>
          </p:cNvPr>
          <p:cNvPicPr>
            <a:picLocks noChangeAspect="1"/>
          </p:cNvPicPr>
          <p:nvPr/>
        </p:nvPicPr>
        <p:blipFill>
          <a:blip r:embed="rId3"/>
          <a:stretch>
            <a:fillRect/>
          </a:stretch>
        </p:blipFill>
        <p:spPr>
          <a:xfrm>
            <a:off x="3513298" y="2575003"/>
            <a:ext cx="1607342" cy="2140490"/>
          </a:xfrm>
          <a:prstGeom prst="rect">
            <a:avLst/>
          </a:prstGeom>
        </p:spPr>
      </p:pic>
    </p:spTree>
    <p:extLst>
      <p:ext uri="{BB962C8B-B14F-4D97-AF65-F5344CB8AC3E}">
        <p14:creationId xmlns:p14="http://schemas.microsoft.com/office/powerpoint/2010/main" val="32067468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BEAE63-072A-4FC4-B8C8-2839FFB77014}"/>
              </a:ext>
            </a:extLst>
          </p:cNvPr>
          <p:cNvSpPr>
            <a:spLocks noGrp="1"/>
          </p:cNvSpPr>
          <p:nvPr>
            <p:ph type="ctrTitle"/>
          </p:nvPr>
        </p:nvSpPr>
        <p:spPr/>
        <p:txBody>
          <a:bodyPr/>
          <a:lstStyle/>
          <a:p>
            <a:r>
              <a:rPr lang="fr-BE" dirty="0" err="1"/>
              <a:t>Dopen</a:t>
            </a:r>
            <a:r>
              <a:rPr lang="fr-BE" dirty="0"/>
              <a:t>?</a:t>
            </a:r>
            <a:br>
              <a:rPr lang="fr-BE" dirty="0"/>
            </a:br>
            <a:br>
              <a:rPr lang="fr-BE" dirty="0"/>
            </a:br>
            <a:endParaRPr lang="nl-BE" dirty="0"/>
          </a:p>
        </p:txBody>
      </p:sp>
      <p:sp>
        <p:nvSpPr>
          <p:cNvPr id="3" name="Ondertitel 2">
            <a:extLst>
              <a:ext uri="{FF2B5EF4-FFF2-40B4-BE49-F238E27FC236}">
                <a16:creationId xmlns:a16="http://schemas.microsoft.com/office/drawing/2014/main" id="{0139F9D9-832F-41B3-8991-701B958BA4ED}"/>
              </a:ext>
            </a:extLst>
          </p:cNvPr>
          <p:cNvSpPr>
            <a:spLocks noGrp="1"/>
          </p:cNvSpPr>
          <p:nvPr>
            <p:ph type="subTitle" idx="1"/>
          </p:nvPr>
        </p:nvSpPr>
        <p:spPr>
          <a:xfrm>
            <a:off x="403274" y="3843867"/>
            <a:ext cx="6681738" cy="1947333"/>
          </a:xfrm>
        </p:spPr>
        <p:txBody>
          <a:bodyPr>
            <a:normAutofit/>
          </a:bodyPr>
          <a:lstStyle/>
          <a:p>
            <a:pPr marL="571500" indent="-571500">
              <a:buFont typeface="Wingdings" panose="05000000000000000000" pitchFamily="2" charset="2"/>
              <a:buChar char="Ø"/>
            </a:pPr>
            <a:r>
              <a:rPr lang="fr-BE" sz="3600" dirty="0" err="1"/>
              <a:t>watermerk</a:t>
            </a:r>
            <a:endParaRPr lang="fr-BE" sz="3600" dirty="0"/>
          </a:p>
          <a:p>
            <a:pPr marL="571500" indent="-571500">
              <a:buFont typeface="Wingdings" panose="05000000000000000000" pitchFamily="2" charset="2"/>
              <a:buChar char="Ø"/>
            </a:pPr>
            <a:r>
              <a:rPr lang="nl-BE" sz="3600" dirty="0"/>
              <a:t>tegenbeeld</a:t>
            </a:r>
          </a:p>
        </p:txBody>
      </p:sp>
      <p:sp>
        <p:nvSpPr>
          <p:cNvPr id="4" name="Tekstvak 3">
            <a:extLst>
              <a:ext uri="{FF2B5EF4-FFF2-40B4-BE49-F238E27FC236}">
                <a16:creationId xmlns:a16="http://schemas.microsoft.com/office/drawing/2014/main" id="{3FFDF20D-459B-43DC-A874-FB02FE2A34F6}"/>
              </a:ext>
            </a:extLst>
          </p:cNvPr>
          <p:cNvSpPr txBox="1"/>
          <p:nvPr/>
        </p:nvSpPr>
        <p:spPr>
          <a:xfrm>
            <a:off x="5387926" y="685799"/>
            <a:ext cx="6400800" cy="5539978"/>
          </a:xfrm>
          <a:prstGeom prst="rect">
            <a:avLst/>
          </a:prstGeom>
          <a:noFill/>
        </p:spPr>
        <p:txBody>
          <a:bodyPr wrap="square" rtlCol="0">
            <a:spAutoFit/>
          </a:bodyPr>
          <a:lstStyle/>
          <a:p>
            <a:r>
              <a:rPr lang="nl-BE" sz="2400" dirty="0">
                <a:solidFill>
                  <a:schemeClr val="bg1"/>
                </a:solidFill>
                <a:latin typeface="Arial" panose="020B0604020202020204" pitchFamily="34" charset="0"/>
                <a:cs typeface="Arial" panose="020B0604020202020204" pitchFamily="34" charset="0"/>
              </a:rPr>
              <a:t>…toen God in Zijn geduld </a:t>
            </a:r>
            <a:r>
              <a:rPr lang="nl-BE" sz="2400" i="1" dirty="0">
                <a:solidFill>
                  <a:schemeClr val="bg1"/>
                </a:solidFill>
                <a:latin typeface="Arial" panose="020B0604020202020204" pitchFamily="34" charset="0"/>
                <a:cs typeface="Arial" panose="020B0604020202020204" pitchFamily="34" charset="0"/>
              </a:rPr>
              <a:t>nog eenmaal wachtte in de dagen van </a:t>
            </a:r>
            <a:r>
              <a:rPr lang="nl-BE" sz="2400" i="1" dirty="0" err="1">
                <a:solidFill>
                  <a:schemeClr val="bg1"/>
                </a:solidFill>
                <a:latin typeface="Arial" panose="020B0604020202020204" pitchFamily="34" charset="0"/>
                <a:cs typeface="Arial" panose="020B0604020202020204" pitchFamily="34" charset="0"/>
              </a:rPr>
              <a:t>Noach</a:t>
            </a:r>
            <a:r>
              <a:rPr lang="nl-BE" sz="2400" i="1" dirty="0">
                <a:solidFill>
                  <a:schemeClr val="bg1"/>
                </a:solidFill>
                <a:latin typeface="Arial" panose="020B0604020202020204" pitchFamily="34" charset="0"/>
                <a:cs typeface="Arial" panose="020B0604020202020204" pitchFamily="34" charset="0"/>
              </a:rPr>
              <a:t>, terwijl de ark gebouwd werd, waarin weinige - dat is acht – mensen behouden werden door het water heen.</a:t>
            </a:r>
            <a:br>
              <a:rPr lang="nl-BE" sz="2400" i="1" dirty="0">
                <a:solidFill>
                  <a:schemeClr val="bg1"/>
                </a:solidFill>
                <a:latin typeface="Arial" panose="020B0604020202020204" pitchFamily="34" charset="0"/>
                <a:cs typeface="Arial" panose="020B0604020202020204" pitchFamily="34" charset="0"/>
              </a:rPr>
            </a:br>
            <a:r>
              <a:rPr lang="nl-BE" sz="2400" i="1" dirty="0">
                <a:solidFill>
                  <a:schemeClr val="bg1"/>
                </a:solidFill>
                <a:latin typeface="Arial" panose="020B0604020202020204" pitchFamily="34" charset="0"/>
                <a:cs typeface="Arial" panose="020B0604020202020204" pitchFamily="34" charset="0"/>
              </a:rPr>
              <a:t>Het tegenbeeld daarvan, de doop, behoudt nu ook ons. Maar niet als een verwijderen van het vuil van het lichaam, maar als </a:t>
            </a:r>
            <a:r>
              <a:rPr lang="nl-BE" sz="2400" b="1" i="1" u="sng" dirty="0">
                <a:latin typeface="Arial" panose="020B0604020202020204" pitchFamily="34" charset="0"/>
                <a:cs typeface="Arial" panose="020B0604020202020204" pitchFamily="34" charset="0"/>
              </a:rPr>
              <a:t>vraag aan God om een goed geweten</a:t>
            </a:r>
            <a:r>
              <a:rPr lang="nl-BE" sz="2400" i="1" dirty="0">
                <a:solidFill>
                  <a:schemeClr val="bg1"/>
                </a:solidFill>
                <a:latin typeface="Arial" panose="020B0604020202020204" pitchFamily="34" charset="0"/>
                <a:cs typeface="Arial" panose="020B0604020202020204" pitchFamily="34" charset="0"/>
              </a:rPr>
              <a:t>, </a:t>
            </a:r>
            <a:r>
              <a:rPr lang="nl-BE" sz="2400" i="1" u="sng" dirty="0">
                <a:solidFill>
                  <a:schemeClr val="bg1"/>
                </a:solidFill>
                <a:latin typeface="Arial" panose="020B0604020202020204" pitchFamily="34" charset="0"/>
                <a:cs typeface="Arial" panose="020B0604020202020204" pitchFamily="34" charset="0"/>
              </a:rPr>
              <a:t>door de opstanding van Jezus Christus</a:t>
            </a:r>
            <a:r>
              <a:rPr lang="nl-BE" sz="2400" i="1" dirty="0">
                <a:solidFill>
                  <a:schemeClr val="bg1"/>
                </a:solidFill>
                <a:latin typeface="Arial" panose="020B0604020202020204" pitchFamily="34" charset="0"/>
                <a:cs typeface="Arial" panose="020B0604020202020204" pitchFamily="34" charset="0"/>
              </a:rPr>
              <a:t>, Die aan de rechterhand van God is, opgevaren naar de hemel, terwijl de engelen, machten en krachten Hem onderworpen zijn.	1Petrus 3:20b-22</a:t>
            </a:r>
          </a:p>
          <a:p>
            <a:endParaRPr lang="nl-BE" dirty="0"/>
          </a:p>
        </p:txBody>
      </p:sp>
      <p:pic>
        <p:nvPicPr>
          <p:cNvPr id="5" name="Afbeelding 4">
            <a:extLst>
              <a:ext uri="{FF2B5EF4-FFF2-40B4-BE49-F238E27FC236}">
                <a16:creationId xmlns:a16="http://schemas.microsoft.com/office/drawing/2014/main" id="{F2843842-E59E-4C5F-9711-35D567AE7CC7}"/>
              </a:ext>
            </a:extLst>
          </p:cNvPr>
          <p:cNvPicPr>
            <a:picLocks noChangeAspect="1"/>
          </p:cNvPicPr>
          <p:nvPr/>
        </p:nvPicPr>
        <p:blipFill>
          <a:blip r:embed="rId2"/>
          <a:stretch>
            <a:fillRect/>
          </a:stretch>
        </p:blipFill>
        <p:spPr>
          <a:xfrm>
            <a:off x="3513297" y="251222"/>
            <a:ext cx="1607343" cy="2137514"/>
          </a:xfrm>
          <a:prstGeom prst="rect">
            <a:avLst/>
          </a:prstGeom>
        </p:spPr>
      </p:pic>
      <p:pic>
        <p:nvPicPr>
          <p:cNvPr id="6" name="Afbeelding 5">
            <a:extLst>
              <a:ext uri="{FF2B5EF4-FFF2-40B4-BE49-F238E27FC236}">
                <a16:creationId xmlns:a16="http://schemas.microsoft.com/office/drawing/2014/main" id="{3B009CAD-3465-4E09-9443-8BB3D1CA82C6}"/>
              </a:ext>
            </a:extLst>
          </p:cNvPr>
          <p:cNvPicPr>
            <a:picLocks noChangeAspect="1"/>
          </p:cNvPicPr>
          <p:nvPr/>
        </p:nvPicPr>
        <p:blipFill>
          <a:blip r:embed="rId3"/>
          <a:stretch>
            <a:fillRect/>
          </a:stretch>
        </p:blipFill>
        <p:spPr>
          <a:xfrm>
            <a:off x="3513298" y="2575003"/>
            <a:ext cx="1607342" cy="2140490"/>
          </a:xfrm>
          <a:prstGeom prst="rect">
            <a:avLst/>
          </a:prstGeom>
        </p:spPr>
      </p:pic>
      <p:pic>
        <p:nvPicPr>
          <p:cNvPr id="7" name="Afbeelding 6">
            <a:extLst>
              <a:ext uri="{FF2B5EF4-FFF2-40B4-BE49-F238E27FC236}">
                <a16:creationId xmlns:a16="http://schemas.microsoft.com/office/drawing/2014/main" id="{758520ED-E4D9-4B5C-8124-FC5F6798C8A0}"/>
              </a:ext>
            </a:extLst>
          </p:cNvPr>
          <p:cNvPicPr>
            <a:picLocks noChangeAspect="1"/>
          </p:cNvPicPr>
          <p:nvPr/>
        </p:nvPicPr>
        <p:blipFill>
          <a:blip r:embed="rId4"/>
          <a:stretch>
            <a:fillRect/>
          </a:stretch>
        </p:blipFill>
        <p:spPr>
          <a:xfrm>
            <a:off x="256438" y="3517213"/>
            <a:ext cx="4997845" cy="2708564"/>
          </a:xfrm>
          <a:prstGeom prst="rect">
            <a:avLst/>
          </a:prstGeom>
        </p:spPr>
      </p:pic>
    </p:spTree>
    <p:extLst>
      <p:ext uri="{BB962C8B-B14F-4D97-AF65-F5344CB8AC3E}">
        <p14:creationId xmlns:p14="http://schemas.microsoft.com/office/powerpoint/2010/main" val="30454889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BEAE63-072A-4FC4-B8C8-2839FFB77014}"/>
              </a:ext>
            </a:extLst>
          </p:cNvPr>
          <p:cNvSpPr>
            <a:spLocks noGrp="1"/>
          </p:cNvSpPr>
          <p:nvPr>
            <p:ph type="ctrTitle"/>
          </p:nvPr>
        </p:nvSpPr>
        <p:spPr/>
        <p:txBody>
          <a:bodyPr/>
          <a:lstStyle/>
          <a:p>
            <a:r>
              <a:rPr lang="fr-BE" dirty="0" err="1"/>
              <a:t>Dopen</a:t>
            </a:r>
            <a:r>
              <a:rPr lang="fr-BE" dirty="0"/>
              <a:t>?</a:t>
            </a:r>
            <a:br>
              <a:rPr lang="fr-BE" dirty="0"/>
            </a:br>
            <a:br>
              <a:rPr lang="fr-BE" dirty="0"/>
            </a:br>
            <a:endParaRPr lang="nl-BE" dirty="0"/>
          </a:p>
        </p:txBody>
      </p:sp>
      <p:sp>
        <p:nvSpPr>
          <p:cNvPr id="3" name="Ondertitel 2">
            <a:extLst>
              <a:ext uri="{FF2B5EF4-FFF2-40B4-BE49-F238E27FC236}">
                <a16:creationId xmlns:a16="http://schemas.microsoft.com/office/drawing/2014/main" id="{0139F9D9-832F-41B3-8991-701B958BA4ED}"/>
              </a:ext>
            </a:extLst>
          </p:cNvPr>
          <p:cNvSpPr>
            <a:spLocks noGrp="1"/>
          </p:cNvSpPr>
          <p:nvPr>
            <p:ph type="subTitle" idx="1"/>
          </p:nvPr>
        </p:nvSpPr>
        <p:spPr>
          <a:xfrm>
            <a:off x="172428" y="3118510"/>
            <a:ext cx="6681738" cy="1947333"/>
          </a:xfrm>
        </p:spPr>
        <p:txBody>
          <a:bodyPr>
            <a:normAutofit/>
          </a:bodyPr>
          <a:lstStyle/>
          <a:p>
            <a:pPr marL="571500" indent="-571500">
              <a:buFont typeface="Wingdings" panose="05000000000000000000" pitchFamily="2" charset="2"/>
              <a:buChar char="Ø"/>
            </a:pPr>
            <a:r>
              <a:rPr lang="fr-BE" sz="2800" dirty="0" err="1"/>
              <a:t>Watermerk</a:t>
            </a:r>
            <a:endParaRPr lang="fr-BE" sz="2800" dirty="0"/>
          </a:p>
          <a:p>
            <a:pPr marL="571500" indent="-571500">
              <a:buFont typeface="Wingdings" panose="05000000000000000000" pitchFamily="2" charset="2"/>
              <a:buChar char="Ø"/>
            </a:pPr>
            <a:r>
              <a:rPr lang="nl-BE" sz="2800" dirty="0"/>
              <a:t>Tegenbeeld</a:t>
            </a:r>
          </a:p>
          <a:p>
            <a:pPr marL="571500" indent="-571500">
              <a:buFont typeface="Wingdings" panose="05000000000000000000" pitchFamily="2" charset="2"/>
              <a:buChar char="Ø"/>
            </a:pPr>
            <a:r>
              <a:rPr lang="nl-BE" sz="2800" dirty="0"/>
              <a:t>Een vraag</a:t>
            </a:r>
          </a:p>
        </p:txBody>
      </p:sp>
      <p:sp>
        <p:nvSpPr>
          <p:cNvPr id="4" name="Tekstvak 3">
            <a:extLst>
              <a:ext uri="{FF2B5EF4-FFF2-40B4-BE49-F238E27FC236}">
                <a16:creationId xmlns:a16="http://schemas.microsoft.com/office/drawing/2014/main" id="{3FFDF20D-459B-43DC-A874-FB02FE2A34F6}"/>
              </a:ext>
            </a:extLst>
          </p:cNvPr>
          <p:cNvSpPr txBox="1"/>
          <p:nvPr/>
        </p:nvSpPr>
        <p:spPr>
          <a:xfrm>
            <a:off x="5387926" y="685799"/>
            <a:ext cx="6400800" cy="5539978"/>
          </a:xfrm>
          <a:prstGeom prst="rect">
            <a:avLst/>
          </a:prstGeom>
          <a:noFill/>
        </p:spPr>
        <p:txBody>
          <a:bodyPr wrap="square" rtlCol="0">
            <a:spAutoFit/>
          </a:bodyPr>
          <a:lstStyle/>
          <a:p>
            <a:r>
              <a:rPr lang="nl-BE" sz="2400" dirty="0">
                <a:solidFill>
                  <a:schemeClr val="bg1"/>
                </a:solidFill>
                <a:latin typeface="Arial" panose="020B0604020202020204" pitchFamily="34" charset="0"/>
                <a:cs typeface="Arial" panose="020B0604020202020204" pitchFamily="34" charset="0"/>
              </a:rPr>
              <a:t>…toen God in Zijn geduld </a:t>
            </a:r>
            <a:r>
              <a:rPr lang="nl-BE" sz="2400" i="1" dirty="0">
                <a:solidFill>
                  <a:schemeClr val="bg1"/>
                </a:solidFill>
                <a:latin typeface="Arial" panose="020B0604020202020204" pitchFamily="34" charset="0"/>
                <a:cs typeface="Arial" panose="020B0604020202020204" pitchFamily="34" charset="0"/>
              </a:rPr>
              <a:t>nog eenmaal wachtte in de dagen van </a:t>
            </a:r>
            <a:r>
              <a:rPr lang="nl-BE" sz="2400" i="1" dirty="0" err="1">
                <a:solidFill>
                  <a:schemeClr val="bg1"/>
                </a:solidFill>
                <a:latin typeface="Arial" panose="020B0604020202020204" pitchFamily="34" charset="0"/>
                <a:cs typeface="Arial" panose="020B0604020202020204" pitchFamily="34" charset="0"/>
              </a:rPr>
              <a:t>Noach</a:t>
            </a:r>
            <a:r>
              <a:rPr lang="nl-BE" sz="2400" i="1" dirty="0">
                <a:solidFill>
                  <a:schemeClr val="bg1"/>
                </a:solidFill>
                <a:latin typeface="Arial" panose="020B0604020202020204" pitchFamily="34" charset="0"/>
                <a:cs typeface="Arial" panose="020B0604020202020204" pitchFamily="34" charset="0"/>
              </a:rPr>
              <a:t>, terwijl de ark gebouwd werd, waarin weinige - dat is acht – mensen behouden werden door het water heen.</a:t>
            </a:r>
            <a:br>
              <a:rPr lang="nl-BE" sz="2400" i="1" dirty="0">
                <a:solidFill>
                  <a:schemeClr val="bg1"/>
                </a:solidFill>
                <a:latin typeface="Arial" panose="020B0604020202020204" pitchFamily="34" charset="0"/>
                <a:cs typeface="Arial" panose="020B0604020202020204" pitchFamily="34" charset="0"/>
              </a:rPr>
            </a:br>
            <a:r>
              <a:rPr lang="nl-BE" sz="2400" i="1" dirty="0">
                <a:solidFill>
                  <a:schemeClr val="bg1"/>
                </a:solidFill>
                <a:latin typeface="Arial" panose="020B0604020202020204" pitchFamily="34" charset="0"/>
                <a:cs typeface="Arial" panose="020B0604020202020204" pitchFamily="34" charset="0"/>
              </a:rPr>
              <a:t>Het tegenbeeld daarvan, de doop, behoudt nu ook ons. Maar niet als een verwijderen van het vuil van het lichaam, maar als </a:t>
            </a:r>
            <a:r>
              <a:rPr lang="nl-BE" sz="2400" b="1" i="1" u="sng" dirty="0">
                <a:latin typeface="Arial" panose="020B0604020202020204" pitchFamily="34" charset="0"/>
                <a:cs typeface="Arial" panose="020B0604020202020204" pitchFamily="34" charset="0"/>
              </a:rPr>
              <a:t>vraag aan God om een goed geweten</a:t>
            </a:r>
            <a:r>
              <a:rPr lang="nl-BE" sz="2400" i="1" dirty="0">
                <a:solidFill>
                  <a:schemeClr val="bg1"/>
                </a:solidFill>
                <a:latin typeface="Arial" panose="020B0604020202020204" pitchFamily="34" charset="0"/>
                <a:cs typeface="Arial" panose="020B0604020202020204" pitchFamily="34" charset="0"/>
              </a:rPr>
              <a:t>, door de opstanding van Jezus Christus, Die aan de rechterhand van God is, opgevaren naar de hemel, terwijl de engelen, machten en krachten Hem onderworpen zijn.	1Petrus 3:20b-22</a:t>
            </a:r>
          </a:p>
          <a:p>
            <a:endParaRPr lang="nl-BE" dirty="0"/>
          </a:p>
        </p:txBody>
      </p:sp>
      <p:pic>
        <p:nvPicPr>
          <p:cNvPr id="5" name="Afbeelding 4">
            <a:extLst>
              <a:ext uri="{FF2B5EF4-FFF2-40B4-BE49-F238E27FC236}">
                <a16:creationId xmlns:a16="http://schemas.microsoft.com/office/drawing/2014/main" id="{F2843842-E59E-4C5F-9711-35D567AE7CC7}"/>
              </a:ext>
            </a:extLst>
          </p:cNvPr>
          <p:cNvPicPr>
            <a:picLocks noChangeAspect="1"/>
          </p:cNvPicPr>
          <p:nvPr/>
        </p:nvPicPr>
        <p:blipFill>
          <a:blip r:embed="rId2"/>
          <a:stretch>
            <a:fillRect/>
          </a:stretch>
        </p:blipFill>
        <p:spPr>
          <a:xfrm>
            <a:off x="3513297" y="251222"/>
            <a:ext cx="1607343" cy="2137514"/>
          </a:xfrm>
          <a:prstGeom prst="rect">
            <a:avLst/>
          </a:prstGeom>
        </p:spPr>
      </p:pic>
      <p:pic>
        <p:nvPicPr>
          <p:cNvPr id="6" name="Afbeelding 5">
            <a:extLst>
              <a:ext uri="{FF2B5EF4-FFF2-40B4-BE49-F238E27FC236}">
                <a16:creationId xmlns:a16="http://schemas.microsoft.com/office/drawing/2014/main" id="{3B009CAD-3465-4E09-9443-8BB3D1CA82C6}"/>
              </a:ext>
            </a:extLst>
          </p:cNvPr>
          <p:cNvPicPr>
            <a:picLocks noChangeAspect="1"/>
          </p:cNvPicPr>
          <p:nvPr/>
        </p:nvPicPr>
        <p:blipFill>
          <a:blip r:embed="rId3"/>
          <a:stretch>
            <a:fillRect/>
          </a:stretch>
        </p:blipFill>
        <p:spPr>
          <a:xfrm>
            <a:off x="3513298" y="2575003"/>
            <a:ext cx="1607342" cy="2140490"/>
          </a:xfrm>
          <a:prstGeom prst="rect">
            <a:avLst/>
          </a:prstGeom>
        </p:spPr>
      </p:pic>
      <p:pic>
        <p:nvPicPr>
          <p:cNvPr id="7" name="Afbeelding 6">
            <a:extLst>
              <a:ext uri="{FF2B5EF4-FFF2-40B4-BE49-F238E27FC236}">
                <a16:creationId xmlns:a16="http://schemas.microsoft.com/office/drawing/2014/main" id="{758520ED-E4D9-4B5C-8124-FC5F6798C8A0}"/>
              </a:ext>
            </a:extLst>
          </p:cNvPr>
          <p:cNvPicPr>
            <a:picLocks noChangeAspect="1"/>
          </p:cNvPicPr>
          <p:nvPr/>
        </p:nvPicPr>
        <p:blipFill>
          <a:blip r:embed="rId4"/>
          <a:stretch>
            <a:fillRect/>
          </a:stretch>
        </p:blipFill>
        <p:spPr>
          <a:xfrm>
            <a:off x="2939742" y="4834809"/>
            <a:ext cx="2211067" cy="1198280"/>
          </a:xfrm>
          <a:prstGeom prst="rect">
            <a:avLst/>
          </a:prstGeom>
        </p:spPr>
      </p:pic>
      <p:sp>
        <p:nvSpPr>
          <p:cNvPr id="8" name="Tekstvak 7">
            <a:extLst>
              <a:ext uri="{FF2B5EF4-FFF2-40B4-BE49-F238E27FC236}">
                <a16:creationId xmlns:a16="http://schemas.microsoft.com/office/drawing/2014/main" id="{97183916-7A8D-4ED6-86B6-F03F4C6F4AD7}"/>
              </a:ext>
            </a:extLst>
          </p:cNvPr>
          <p:cNvSpPr txBox="1"/>
          <p:nvPr/>
        </p:nvSpPr>
        <p:spPr>
          <a:xfrm>
            <a:off x="2532184" y="6085274"/>
            <a:ext cx="11535508" cy="369332"/>
          </a:xfrm>
          <a:prstGeom prst="rect">
            <a:avLst/>
          </a:prstGeom>
          <a:noFill/>
        </p:spPr>
        <p:txBody>
          <a:bodyPr wrap="square" rtlCol="0">
            <a:spAutoFit/>
          </a:bodyPr>
          <a:lstStyle/>
          <a:p>
            <a:r>
              <a:rPr lang="nl-BE" u="sng" dirty="0"/>
              <a:t>Gedoopt zijn is deel hebben aan Jezus’ overwinning</a:t>
            </a:r>
            <a:endParaRPr lang="nl-BE" dirty="0"/>
          </a:p>
        </p:txBody>
      </p:sp>
    </p:spTree>
    <p:extLst>
      <p:ext uri="{BB962C8B-B14F-4D97-AF65-F5344CB8AC3E}">
        <p14:creationId xmlns:p14="http://schemas.microsoft.com/office/powerpoint/2010/main" val="388599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BEAE63-072A-4FC4-B8C8-2839FFB77014}"/>
              </a:ext>
            </a:extLst>
          </p:cNvPr>
          <p:cNvSpPr>
            <a:spLocks noGrp="1"/>
          </p:cNvSpPr>
          <p:nvPr>
            <p:ph type="ctrTitle"/>
          </p:nvPr>
        </p:nvSpPr>
        <p:spPr/>
        <p:txBody>
          <a:bodyPr/>
          <a:lstStyle/>
          <a:p>
            <a:r>
              <a:rPr lang="fr-BE" dirty="0" err="1"/>
              <a:t>Dopen</a:t>
            </a:r>
            <a:r>
              <a:rPr lang="fr-BE" dirty="0"/>
              <a:t>?</a:t>
            </a:r>
            <a:br>
              <a:rPr lang="fr-BE" dirty="0"/>
            </a:br>
            <a:br>
              <a:rPr lang="fr-BE" dirty="0"/>
            </a:br>
            <a:endParaRPr lang="nl-BE" dirty="0"/>
          </a:p>
        </p:txBody>
      </p:sp>
      <p:sp>
        <p:nvSpPr>
          <p:cNvPr id="3" name="Ondertitel 2">
            <a:extLst>
              <a:ext uri="{FF2B5EF4-FFF2-40B4-BE49-F238E27FC236}">
                <a16:creationId xmlns:a16="http://schemas.microsoft.com/office/drawing/2014/main" id="{0139F9D9-832F-41B3-8991-701B958BA4ED}"/>
              </a:ext>
            </a:extLst>
          </p:cNvPr>
          <p:cNvSpPr>
            <a:spLocks noGrp="1"/>
          </p:cNvSpPr>
          <p:nvPr>
            <p:ph type="subTitle" idx="1"/>
          </p:nvPr>
        </p:nvSpPr>
        <p:spPr/>
        <p:txBody>
          <a:bodyPr>
            <a:normAutofit/>
          </a:bodyPr>
          <a:lstStyle/>
          <a:p>
            <a:r>
              <a:rPr lang="fr-BE" sz="3600" dirty="0"/>
              <a:t>In </a:t>
            </a:r>
            <a:r>
              <a:rPr lang="fr-BE" sz="3600" dirty="0" err="1"/>
              <a:t>drie</a:t>
            </a:r>
            <a:r>
              <a:rPr lang="fr-BE" sz="3600" dirty="0"/>
              <a:t> </a:t>
            </a:r>
            <a:r>
              <a:rPr lang="fr-BE" sz="3600" dirty="0" err="1"/>
              <a:t>beelden</a:t>
            </a:r>
            <a:endParaRPr lang="nl-BE" sz="3600" dirty="0"/>
          </a:p>
        </p:txBody>
      </p:sp>
    </p:spTree>
    <p:extLst>
      <p:ext uri="{BB962C8B-B14F-4D97-AF65-F5344CB8AC3E}">
        <p14:creationId xmlns:p14="http://schemas.microsoft.com/office/powerpoint/2010/main" val="12152184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BEAE63-072A-4FC4-B8C8-2839FFB77014}"/>
              </a:ext>
            </a:extLst>
          </p:cNvPr>
          <p:cNvSpPr>
            <a:spLocks noGrp="1"/>
          </p:cNvSpPr>
          <p:nvPr>
            <p:ph type="ctrTitle"/>
          </p:nvPr>
        </p:nvSpPr>
        <p:spPr/>
        <p:txBody>
          <a:bodyPr/>
          <a:lstStyle/>
          <a:p>
            <a:r>
              <a:rPr lang="fr-BE" dirty="0" err="1"/>
              <a:t>Dopen</a:t>
            </a:r>
            <a:r>
              <a:rPr lang="fr-BE" dirty="0"/>
              <a:t>?</a:t>
            </a:r>
            <a:br>
              <a:rPr lang="fr-BE" dirty="0"/>
            </a:br>
            <a:br>
              <a:rPr lang="fr-BE" dirty="0"/>
            </a:br>
            <a:endParaRPr lang="nl-BE" dirty="0"/>
          </a:p>
        </p:txBody>
      </p:sp>
      <p:sp>
        <p:nvSpPr>
          <p:cNvPr id="3" name="Ondertitel 2">
            <a:extLst>
              <a:ext uri="{FF2B5EF4-FFF2-40B4-BE49-F238E27FC236}">
                <a16:creationId xmlns:a16="http://schemas.microsoft.com/office/drawing/2014/main" id="{0139F9D9-832F-41B3-8991-701B958BA4ED}"/>
              </a:ext>
            </a:extLst>
          </p:cNvPr>
          <p:cNvSpPr>
            <a:spLocks noGrp="1"/>
          </p:cNvSpPr>
          <p:nvPr>
            <p:ph type="subTitle" idx="1"/>
          </p:nvPr>
        </p:nvSpPr>
        <p:spPr/>
        <p:txBody>
          <a:bodyPr>
            <a:normAutofit/>
          </a:bodyPr>
          <a:lstStyle/>
          <a:p>
            <a:r>
              <a:rPr lang="fr-BE" sz="3600" dirty="0"/>
              <a:t>In </a:t>
            </a:r>
            <a:r>
              <a:rPr lang="fr-BE" sz="3600" dirty="0" err="1"/>
              <a:t>drie</a:t>
            </a:r>
            <a:r>
              <a:rPr lang="fr-BE" sz="3600" dirty="0"/>
              <a:t> </a:t>
            </a:r>
            <a:r>
              <a:rPr lang="fr-BE" sz="3600" dirty="0" err="1"/>
              <a:t>beelden</a:t>
            </a:r>
            <a:endParaRPr lang="nl-BE" sz="3600" dirty="0"/>
          </a:p>
        </p:txBody>
      </p:sp>
      <p:sp>
        <p:nvSpPr>
          <p:cNvPr id="4" name="Tekstvak 3">
            <a:extLst>
              <a:ext uri="{FF2B5EF4-FFF2-40B4-BE49-F238E27FC236}">
                <a16:creationId xmlns:a16="http://schemas.microsoft.com/office/drawing/2014/main" id="{3FFDF20D-459B-43DC-A874-FB02FE2A34F6}"/>
              </a:ext>
            </a:extLst>
          </p:cNvPr>
          <p:cNvSpPr txBox="1"/>
          <p:nvPr/>
        </p:nvSpPr>
        <p:spPr>
          <a:xfrm>
            <a:off x="5387926" y="685799"/>
            <a:ext cx="6400800" cy="5539978"/>
          </a:xfrm>
          <a:prstGeom prst="rect">
            <a:avLst/>
          </a:prstGeom>
          <a:noFill/>
        </p:spPr>
        <p:txBody>
          <a:bodyPr wrap="square" rtlCol="0">
            <a:spAutoFit/>
          </a:bodyPr>
          <a:lstStyle/>
          <a:p>
            <a:r>
              <a:rPr lang="nl-BE" sz="2400" dirty="0">
                <a:solidFill>
                  <a:schemeClr val="bg1"/>
                </a:solidFill>
                <a:latin typeface="Arial" panose="020B0604020202020204" pitchFamily="34" charset="0"/>
                <a:cs typeface="Arial" panose="020B0604020202020204" pitchFamily="34" charset="0"/>
              </a:rPr>
              <a:t>…toen God in Zijn geduld </a:t>
            </a:r>
            <a:r>
              <a:rPr lang="nl-BE" sz="2400" i="1" dirty="0">
                <a:solidFill>
                  <a:schemeClr val="bg1"/>
                </a:solidFill>
                <a:latin typeface="Arial" panose="020B0604020202020204" pitchFamily="34" charset="0"/>
                <a:cs typeface="Arial" panose="020B0604020202020204" pitchFamily="34" charset="0"/>
              </a:rPr>
              <a:t>nog eenmaal wachtte in de dagen van </a:t>
            </a:r>
            <a:r>
              <a:rPr lang="nl-BE" sz="2400" i="1" dirty="0" err="1">
                <a:solidFill>
                  <a:schemeClr val="bg1"/>
                </a:solidFill>
                <a:latin typeface="Arial" panose="020B0604020202020204" pitchFamily="34" charset="0"/>
                <a:cs typeface="Arial" panose="020B0604020202020204" pitchFamily="34" charset="0"/>
              </a:rPr>
              <a:t>Noach</a:t>
            </a:r>
            <a:r>
              <a:rPr lang="nl-BE" sz="2400" i="1" dirty="0">
                <a:solidFill>
                  <a:schemeClr val="bg1"/>
                </a:solidFill>
                <a:latin typeface="Arial" panose="020B0604020202020204" pitchFamily="34" charset="0"/>
                <a:cs typeface="Arial" panose="020B0604020202020204" pitchFamily="34" charset="0"/>
              </a:rPr>
              <a:t>, terwijl de ark gebouwd werd, waarin weinige - dat is acht – mensen behouden werden door het water heen.</a:t>
            </a:r>
            <a:br>
              <a:rPr lang="nl-BE" sz="2400" i="1" dirty="0">
                <a:solidFill>
                  <a:schemeClr val="bg1"/>
                </a:solidFill>
                <a:latin typeface="Arial" panose="020B0604020202020204" pitchFamily="34" charset="0"/>
                <a:cs typeface="Arial" panose="020B0604020202020204" pitchFamily="34" charset="0"/>
              </a:rPr>
            </a:br>
            <a:r>
              <a:rPr lang="nl-BE" sz="2400" i="1" dirty="0">
                <a:solidFill>
                  <a:schemeClr val="bg1"/>
                </a:solidFill>
                <a:latin typeface="Arial" panose="020B0604020202020204" pitchFamily="34" charset="0"/>
                <a:cs typeface="Arial" panose="020B0604020202020204" pitchFamily="34" charset="0"/>
              </a:rPr>
              <a:t>Het tegenbeeld daarvan, de doop, behoudt nu ook ons. Maar niet als een verwijderen van het vuil van het lichaam, maar als vraag aan God om een goed geweten, door de opstanding van Jezus Christus, Die aan de rechterhand van God is, opgevaren naar de hemel, terwijl de engelen, machten en krachten Hem onderworpen zijn.	1Petrus 3:20b-22</a:t>
            </a:r>
          </a:p>
          <a:p>
            <a:endParaRPr lang="nl-BE" dirty="0"/>
          </a:p>
        </p:txBody>
      </p:sp>
    </p:spTree>
    <p:extLst>
      <p:ext uri="{BB962C8B-B14F-4D97-AF65-F5344CB8AC3E}">
        <p14:creationId xmlns:p14="http://schemas.microsoft.com/office/powerpoint/2010/main" val="1143134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BEAE63-072A-4FC4-B8C8-2839FFB77014}"/>
              </a:ext>
            </a:extLst>
          </p:cNvPr>
          <p:cNvSpPr>
            <a:spLocks noGrp="1"/>
          </p:cNvSpPr>
          <p:nvPr>
            <p:ph type="ctrTitle"/>
          </p:nvPr>
        </p:nvSpPr>
        <p:spPr/>
        <p:txBody>
          <a:bodyPr/>
          <a:lstStyle/>
          <a:p>
            <a:r>
              <a:rPr lang="fr-BE" dirty="0" err="1"/>
              <a:t>Dopen</a:t>
            </a:r>
            <a:r>
              <a:rPr lang="fr-BE" dirty="0"/>
              <a:t>?</a:t>
            </a:r>
            <a:br>
              <a:rPr lang="fr-BE" dirty="0"/>
            </a:br>
            <a:br>
              <a:rPr lang="fr-BE" dirty="0"/>
            </a:br>
            <a:endParaRPr lang="nl-BE" dirty="0"/>
          </a:p>
        </p:txBody>
      </p:sp>
      <p:sp>
        <p:nvSpPr>
          <p:cNvPr id="3" name="Ondertitel 2">
            <a:extLst>
              <a:ext uri="{FF2B5EF4-FFF2-40B4-BE49-F238E27FC236}">
                <a16:creationId xmlns:a16="http://schemas.microsoft.com/office/drawing/2014/main" id="{0139F9D9-832F-41B3-8991-701B958BA4ED}"/>
              </a:ext>
            </a:extLst>
          </p:cNvPr>
          <p:cNvSpPr>
            <a:spLocks noGrp="1"/>
          </p:cNvSpPr>
          <p:nvPr>
            <p:ph type="subTitle" idx="1"/>
          </p:nvPr>
        </p:nvSpPr>
        <p:spPr/>
        <p:txBody>
          <a:bodyPr>
            <a:normAutofit/>
          </a:bodyPr>
          <a:lstStyle/>
          <a:p>
            <a:r>
              <a:rPr lang="fr-BE" sz="3600" dirty="0"/>
              <a:t>In </a:t>
            </a:r>
            <a:r>
              <a:rPr lang="fr-BE" sz="3600" dirty="0" err="1"/>
              <a:t>drie</a:t>
            </a:r>
            <a:r>
              <a:rPr lang="fr-BE" sz="3600" dirty="0"/>
              <a:t> </a:t>
            </a:r>
            <a:r>
              <a:rPr lang="fr-BE" sz="3600" dirty="0" err="1"/>
              <a:t>beelden</a:t>
            </a:r>
            <a:endParaRPr lang="nl-BE" sz="3600" dirty="0"/>
          </a:p>
        </p:txBody>
      </p:sp>
      <p:sp>
        <p:nvSpPr>
          <p:cNvPr id="4" name="Tekstvak 3">
            <a:extLst>
              <a:ext uri="{FF2B5EF4-FFF2-40B4-BE49-F238E27FC236}">
                <a16:creationId xmlns:a16="http://schemas.microsoft.com/office/drawing/2014/main" id="{3FFDF20D-459B-43DC-A874-FB02FE2A34F6}"/>
              </a:ext>
            </a:extLst>
          </p:cNvPr>
          <p:cNvSpPr txBox="1"/>
          <p:nvPr/>
        </p:nvSpPr>
        <p:spPr>
          <a:xfrm>
            <a:off x="5387926" y="685799"/>
            <a:ext cx="6400800" cy="5539978"/>
          </a:xfrm>
          <a:prstGeom prst="rect">
            <a:avLst/>
          </a:prstGeom>
          <a:noFill/>
        </p:spPr>
        <p:txBody>
          <a:bodyPr wrap="square" rtlCol="0">
            <a:spAutoFit/>
          </a:bodyPr>
          <a:lstStyle/>
          <a:p>
            <a:r>
              <a:rPr lang="nl-BE" sz="2400" dirty="0">
                <a:solidFill>
                  <a:schemeClr val="bg1"/>
                </a:solidFill>
                <a:latin typeface="Arial" panose="020B0604020202020204" pitchFamily="34" charset="0"/>
                <a:cs typeface="Arial" panose="020B0604020202020204" pitchFamily="34" charset="0"/>
              </a:rPr>
              <a:t>…toen God in Zijn geduld </a:t>
            </a:r>
            <a:r>
              <a:rPr lang="nl-BE" sz="2400" i="1" dirty="0">
                <a:solidFill>
                  <a:schemeClr val="bg1"/>
                </a:solidFill>
                <a:latin typeface="Arial" panose="020B0604020202020204" pitchFamily="34" charset="0"/>
                <a:cs typeface="Arial" panose="020B0604020202020204" pitchFamily="34" charset="0"/>
              </a:rPr>
              <a:t>nog eenmaal wachtte in de dagen van </a:t>
            </a:r>
            <a:r>
              <a:rPr lang="nl-BE" sz="2400" i="1" dirty="0" err="1">
                <a:solidFill>
                  <a:schemeClr val="bg1"/>
                </a:solidFill>
                <a:latin typeface="Arial" panose="020B0604020202020204" pitchFamily="34" charset="0"/>
                <a:cs typeface="Arial" panose="020B0604020202020204" pitchFamily="34" charset="0"/>
              </a:rPr>
              <a:t>Noach</a:t>
            </a:r>
            <a:r>
              <a:rPr lang="nl-BE" sz="2400" i="1" dirty="0">
                <a:solidFill>
                  <a:schemeClr val="bg1"/>
                </a:solidFill>
                <a:latin typeface="Arial" panose="020B0604020202020204" pitchFamily="34" charset="0"/>
                <a:cs typeface="Arial" panose="020B0604020202020204" pitchFamily="34" charset="0"/>
              </a:rPr>
              <a:t>, terwijl de ark gebouwd werd, waarin weinige - dat is acht – mensen behouden werden door het water heen.</a:t>
            </a:r>
            <a:br>
              <a:rPr lang="nl-BE" sz="2400" i="1" dirty="0">
                <a:solidFill>
                  <a:schemeClr val="bg1"/>
                </a:solidFill>
                <a:latin typeface="Arial" panose="020B0604020202020204" pitchFamily="34" charset="0"/>
                <a:cs typeface="Arial" panose="020B0604020202020204" pitchFamily="34" charset="0"/>
              </a:rPr>
            </a:br>
            <a:r>
              <a:rPr lang="nl-BE" sz="2400" i="1" dirty="0">
                <a:solidFill>
                  <a:schemeClr val="bg1"/>
                </a:solidFill>
                <a:latin typeface="Arial" panose="020B0604020202020204" pitchFamily="34" charset="0"/>
                <a:cs typeface="Arial" panose="020B0604020202020204" pitchFamily="34" charset="0"/>
              </a:rPr>
              <a:t>Het tegenbeeld daarvan, </a:t>
            </a:r>
            <a:r>
              <a:rPr lang="nl-BE" sz="2400" b="1" i="1" u="sng" dirty="0">
                <a:latin typeface="Arial" panose="020B0604020202020204" pitchFamily="34" charset="0"/>
                <a:cs typeface="Arial" panose="020B0604020202020204" pitchFamily="34" charset="0"/>
              </a:rPr>
              <a:t>de doop, behoudt nu ook ons</a:t>
            </a:r>
            <a:r>
              <a:rPr lang="nl-BE" sz="2400" i="1" dirty="0">
                <a:solidFill>
                  <a:schemeClr val="bg1"/>
                </a:solidFill>
                <a:latin typeface="Arial" panose="020B0604020202020204" pitchFamily="34" charset="0"/>
                <a:cs typeface="Arial" panose="020B0604020202020204" pitchFamily="34" charset="0"/>
              </a:rPr>
              <a:t>. Maar niet als een verwijderen van het vuil van het lichaam, maar als vraag aan God om een goed geweten, door de opstanding van Jezus Christus, Die aan de rechterhand van God is, opgevaren naar de hemel, terwijl de engelen, machten en krachten Hem onderworpen zijn.	1Petrus 3:20b-22</a:t>
            </a:r>
          </a:p>
          <a:p>
            <a:endParaRPr lang="nl-BE" dirty="0"/>
          </a:p>
        </p:txBody>
      </p:sp>
    </p:spTree>
    <p:extLst>
      <p:ext uri="{BB962C8B-B14F-4D97-AF65-F5344CB8AC3E}">
        <p14:creationId xmlns:p14="http://schemas.microsoft.com/office/powerpoint/2010/main" val="6725671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BEAE63-072A-4FC4-B8C8-2839FFB77014}"/>
              </a:ext>
            </a:extLst>
          </p:cNvPr>
          <p:cNvSpPr>
            <a:spLocks noGrp="1"/>
          </p:cNvSpPr>
          <p:nvPr>
            <p:ph type="ctrTitle"/>
          </p:nvPr>
        </p:nvSpPr>
        <p:spPr/>
        <p:txBody>
          <a:bodyPr/>
          <a:lstStyle/>
          <a:p>
            <a:r>
              <a:rPr lang="fr-BE" dirty="0" err="1"/>
              <a:t>Dopen</a:t>
            </a:r>
            <a:r>
              <a:rPr lang="fr-BE" dirty="0"/>
              <a:t>?</a:t>
            </a:r>
            <a:br>
              <a:rPr lang="fr-BE" dirty="0"/>
            </a:br>
            <a:br>
              <a:rPr lang="fr-BE" dirty="0"/>
            </a:br>
            <a:endParaRPr lang="nl-BE" dirty="0"/>
          </a:p>
        </p:txBody>
      </p:sp>
      <p:sp>
        <p:nvSpPr>
          <p:cNvPr id="3" name="Ondertitel 2">
            <a:extLst>
              <a:ext uri="{FF2B5EF4-FFF2-40B4-BE49-F238E27FC236}">
                <a16:creationId xmlns:a16="http://schemas.microsoft.com/office/drawing/2014/main" id="{0139F9D9-832F-41B3-8991-701B958BA4ED}"/>
              </a:ext>
            </a:extLst>
          </p:cNvPr>
          <p:cNvSpPr>
            <a:spLocks noGrp="1"/>
          </p:cNvSpPr>
          <p:nvPr>
            <p:ph type="subTitle" idx="1"/>
          </p:nvPr>
        </p:nvSpPr>
        <p:spPr/>
        <p:txBody>
          <a:bodyPr>
            <a:normAutofit/>
          </a:bodyPr>
          <a:lstStyle/>
          <a:p>
            <a:endParaRPr lang="nl-BE" sz="3600" dirty="0"/>
          </a:p>
        </p:txBody>
      </p:sp>
      <p:sp>
        <p:nvSpPr>
          <p:cNvPr id="4" name="Tekstvak 3">
            <a:extLst>
              <a:ext uri="{FF2B5EF4-FFF2-40B4-BE49-F238E27FC236}">
                <a16:creationId xmlns:a16="http://schemas.microsoft.com/office/drawing/2014/main" id="{3FFDF20D-459B-43DC-A874-FB02FE2A34F6}"/>
              </a:ext>
            </a:extLst>
          </p:cNvPr>
          <p:cNvSpPr txBox="1"/>
          <p:nvPr/>
        </p:nvSpPr>
        <p:spPr>
          <a:xfrm>
            <a:off x="5387926" y="685799"/>
            <a:ext cx="6400800" cy="5539978"/>
          </a:xfrm>
          <a:prstGeom prst="rect">
            <a:avLst/>
          </a:prstGeom>
          <a:noFill/>
        </p:spPr>
        <p:txBody>
          <a:bodyPr wrap="square" rtlCol="0">
            <a:spAutoFit/>
          </a:bodyPr>
          <a:lstStyle/>
          <a:p>
            <a:r>
              <a:rPr lang="nl-BE" sz="2400" dirty="0">
                <a:solidFill>
                  <a:schemeClr val="bg1"/>
                </a:solidFill>
                <a:latin typeface="Arial" panose="020B0604020202020204" pitchFamily="34" charset="0"/>
                <a:cs typeface="Arial" panose="020B0604020202020204" pitchFamily="34" charset="0"/>
              </a:rPr>
              <a:t>…toen God in Zijn geduld </a:t>
            </a:r>
            <a:r>
              <a:rPr lang="nl-BE" sz="2400" i="1" dirty="0">
                <a:solidFill>
                  <a:schemeClr val="bg1"/>
                </a:solidFill>
                <a:latin typeface="Arial" panose="020B0604020202020204" pitchFamily="34" charset="0"/>
                <a:cs typeface="Arial" panose="020B0604020202020204" pitchFamily="34" charset="0"/>
              </a:rPr>
              <a:t>nog eenmaal wachtte in de dagen van </a:t>
            </a:r>
            <a:r>
              <a:rPr lang="nl-BE" sz="2400" i="1" dirty="0" err="1">
                <a:solidFill>
                  <a:schemeClr val="bg1"/>
                </a:solidFill>
                <a:latin typeface="Arial" panose="020B0604020202020204" pitchFamily="34" charset="0"/>
                <a:cs typeface="Arial" panose="020B0604020202020204" pitchFamily="34" charset="0"/>
              </a:rPr>
              <a:t>Noach</a:t>
            </a:r>
            <a:r>
              <a:rPr lang="nl-BE" sz="2400" i="1" dirty="0">
                <a:solidFill>
                  <a:schemeClr val="bg1"/>
                </a:solidFill>
                <a:latin typeface="Arial" panose="020B0604020202020204" pitchFamily="34" charset="0"/>
                <a:cs typeface="Arial" panose="020B0604020202020204" pitchFamily="34" charset="0"/>
              </a:rPr>
              <a:t>, terwijl de ark gebouwd werd, waarin weinige - dat is acht – mensen behouden werden door het water heen.</a:t>
            </a:r>
            <a:br>
              <a:rPr lang="nl-BE" sz="2400" i="1" dirty="0">
                <a:solidFill>
                  <a:schemeClr val="bg1"/>
                </a:solidFill>
                <a:latin typeface="Arial" panose="020B0604020202020204" pitchFamily="34" charset="0"/>
                <a:cs typeface="Arial" panose="020B0604020202020204" pitchFamily="34" charset="0"/>
              </a:rPr>
            </a:br>
            <a:r>
              <a:rPr lang="nl-BE" sz="2400" i="1" dirty="0">
                <a:solidFill>
                  <a:schemeClr val="bg1"/>
                </a:solidFill>
                <a:latin typeface="Arial" panose="020B0604020202020204" pitchFamily="34" charset="0"/>
                <a:cs typeface="Arial" panose="020B0604020202020204" pitchFamily="34" charset="0"/>
              </a:rPr>
              <a:t>Het tegenbeeld daarvan, </a:t>
            </a:r>
            <a:r>
              <a:rPr lang="nl-BE" sz="2400" b="1" i="1" u="sng" dirty="0">
                <a:latin typeface="Arial" panose="020B0604020202020204" pitchFamily="34" charset="0"/>
                <a:cs typeface="Arial" panose="020B0604020202020204" pitchFamily="34" charset="0"/>
              </a:rPr>
              <a:t>de doop, behoudt nu ook ons</a:t>
            </a:r>
            <a:r>
              <a:rPr lang="nl-BE" sz="2400" i="1" dirty="0">
                <a:solidFill>
                  <a:schemeClr val="bg1"/>
                </a:solidFill>
                <a:latin typeface="Arial" panose="020B0604020202020204" pitchFamily="34" charset="0"/>
                <a:cs typeface="Arial" panose="020B0604020202020204" pitchFamily="34" charset="0"/>
              </a:rPr>
              <a:t>. Maar niet als een verwijderen van het vuil van het lichaam, maar als vraag aan God om een goed geweten, door de opstanding van Jezus Christus, Die aan de rechterhand van God is, opgevaren naar de hemel, terwijl de engelen, machten en krachten Hem onderworpen zijn.	1Petrus 3:20b-22</a:t>
            </a:r>
          </a:p>
          <a:p>
            <a:endParaRPr lang="nl-BE" dirty="0"/>
          </a:p>
        </p:txBody>
      </p:sp>
      <p:pic>
        <p:nvPicPr>
          <p:cNvPr id="5" name="Afbeelding 4">
            <a:extLst>
              <a:ext uri="{FF2B5EF4-FFF2-40B4-BE49-F238E27FC236}">
                <a16:creationId xmlns:a16="http://schemas.microsoft.com/office/drawing/2014/main" id="{F2843842-E59E-4C5F-9711-35D567AE7CC7}"/>
              </a:ext>
            </a:extLst>
          </p:cNvPr>
          <p:cNvPicPr>
            <a:picLocks noChangeAspect="1"/>
          </p:cNvPicPr>
          <p:nvPr/>
        </p:nvPicPr>
        <p:blipFill>
          <a:blip r:embed="rId2"/>
          <a:stretch>
            <a:fillRect/>
          </a:stretch>
        </p:blipFill>
        <p:spPr>
          <a:xfrm>
            <a:off x="979634" y="2323484"/>
            <a:ext cx="3099997" cy="4122508"/>
          </a:xfrm>
          <a:prstGeom prst="rect">
            <a:avLst/>
          </a:prstGeom>
        </p:spPr>
      </p:pic>
    </p:spTree>
    <p:extLst>
      <p:ext uri="{BB962C8B-B14F-4D97-AF65-F5344CB8AC3E}">
        <p14:creationId xmlns:p14="http://schemas.microsoft.com/office/powerpoint/2010/main" val="11912963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BEAE63-072A-4FC4-B8C8-2839FFB77014}"/>
              </a:ext>
            </a:extLst>
          </p:cNvPr>
          <p:cNvSpPr>
            <a:spLocks noGrp="1"/>
          </p:cNvSpPr>
          <p:nvPr>
            <p:ph type="ctrTitle"/>
          </p:nvPr>
        </p:nvSpPr>
        <p:spPr/>
        <p:txBody>
          <a:bodyPr/>
          <a:lstStyle/>
          <a:p>
            <a:r>
              <a:rPr lang="fr-BE" dirty="0" err="1"/>
              <a:t>Dopen</a:t>
            </a:r>
            <a:r>
              <a:rPr lang="fr-BE" dirty="0"/>
              <a:t>?</a:t>
            </a:r>
            <a:br>
              <a:rPr lang="fr-BE" dirty="0"/>
            </a:br>
            <a:br>
              <a:rPr lang="fr-BE" dirty="0"/>
            </a:br>
            <a:endParaRPr lang="nl-BE" dirty="0"/>
          </a:p>
        </p:txBody>
      </p:sp>
      <p:sp>
        <p:nvSpPr>
          <p:cNvPr id="3" name="Ondertitel 2">
            <a:extLst>
              <a:ext uri="{FF2B5EF4-FFF2-40B4-BE49-F238E27FC236}">
                <a16:creationId xmlns:a16="http://schemas.microsoft.com/office/drawing/2014/main" id="{0139F9D9-832F-41B3-8991-701B958BA4ED}"/>
              </a:ext>
            </a:extLst>
          </p:cNvPr>
          <p:cNvSpPr>
            <a:spLocks noGrp="1"/>
          </p:cNvSpPr>
          <p:nvPr>
            <p:ph type="subTitle" idx="1"/>
          </p:nvPr>
        </p:nvSpPr>
        <p:spPr/>
        <p:txBody>
          <a:bodyPr>
            <a:normAutofit/>
          </a:bodyPr>
          <a:lstStyle/>
          <a:p>
            <a:pPr marL="571500" indent="-571500">
              <a:buFont typeface="Wingdings" panose="05000000000000000000" pitchFamily="2" charset="2"/>
              <a:buChar char="Ø"/>
            </a:pPr>
            <a:r>
              <a:rPr lang="fr-BE" sz="3600" dirty="0" err="1"/>
              <a:t>watermerk</a:t>
            </a:r>
            <a:endParaRPr lang="fr-BE" sz="3600" dirty="0"/>
          </a:p>
          <a:p>
            <a:endParaRPr lang="nl-BE" sz="3600" dirty="0"/>
          </a:p>
        </p:txBody>
      </p:sp>
      <p:sp>
        <p:nvSpPr>
          <p:cNvPr id="4" name="Tekstvak 3">
            <a:extLst>
              <a:ext uri="{FF2B5EF4-FFF2-40B4-BE49-F238E27FC236}">
                <a16:creationId xmlns:a16="http://schemas.microsoft.com/office/drawing/2014/main" id="{3FFDF20D-459B-43DC-A874-FB02FE2A34F6}"/>
              </a:ext>
            </a:extLst>
          </p:cNvPr>
          <p:cNvSpPr txBox="1"/>
          <p:nvPr/>
        </p:nvSpPr>
        <p:spPr>
          <a:xfrm>
            <a:off x="5387926" y="685799"/>
            <a:ext cx="6400800" cy="5539978"/>
          </a:xfrm>
          <a:prstGeom prst="rect">
            <a:avLst/>
          </a:prstGeom>
          <a:noFill/>
        </p:spPr>
        <p:txBody>
          <a:bodyPr wrap="square" rtlCol="0">
            <a:spAutoFit/>
          </a:bodyPr>
          <a:lstStyle/>
          <a:p>
            <a:r>
              <a:rPr lang="nl-BE" sz="2400" dirty="0">
                <a:solidFill>
                  <a:schemeClr val="bg1"/>
                </a:solidFill>
                <a:latin typeface="Arial" panose="020B0604020202020204" pitchFamily="34" charset="0"/>
                <a:cs typeface="Arial" panose="020B0604020202020204" pitchFamily="34" charset="0"/>
              </a:rPr>
              <a:t>…toen God in Zijn geduld </a:t>
            </a:r>
            <a:r>
              <a:rPr lang="nl-BE" sz="2400" i="1" dirty="0">
                <a:solidFill>
                  <a:schemeClr val="bg1"/>
                </a:solidFill>
                <a:latin typeface="Arial" panose="020B0604020202020204" pitchFamily="34" charset="0"/>
                <a:cs typeface="Arial" panose="020B0604020202020204" pitchFamily="34" charset="0"/>
              </a:rPr>
              <a:t>nog eenmaal wachtte in de dagen van </a:t>
            </a:r>
            <a:r>
              <a:rPr lang="nl-BE" sz="2400" i="1" dirty="0" err="1">
                <a:solidFill>
                  <a:schemeClr val="bg1"/>
                </a:solidFill>
                <a:latin typeface="Arial" panose="020B0604020202020204" pitchFamily="34" charset="0"/>
                <a:cs typeface="Arial" panose="020B0604020202020204" pitchFamily="34" charset="0"/>
              </a:rPr>
              <a:t>Noach</a:t>
            </a:r>
            <a:r>
              <a:rPr lang="nl-BE" sz="2400" i="1" dirty="0">
                <a:solidFill>
                  <a:schemeClr val="bg1"/>
                </a:solidFill>
                <a:latin typeface="Arial" panose="020B0604020202020204" pitchFamily="34" charset="0"/>
                <a:cs typeface="Arial" panose="020B0604020202020204" pitchFamily="34" charset="0"/>
              </a:rPr>
              <a:t>, terwijl de ark gebouwd werd, waarin weinige - dat is acht – mensen behouden werden door het water heen.</a:t>
            </a:r>
            <a:br>
              <a:rPr lang="nl-BE" sz="2400" i="1" dirty="0">
                <a:solidFill>
                  <a:schemeClr val="bg1"/>
                </a:solidFill>
                <a:latin typeface="Arial" panose="020B0604020202020204" pitchFamily="34" charset="0"/>
                <a:cs typeface="Arial" panose="020B0604020202020204" pitchFamily="34" charset="0"/>
              </a:rPr>
            </a:br>
            <a:r>
              <a:rPr lang="nl-BE" sz="2400" i="1" dirty="0">
                <a:solidFill>
                  <a:schemeClr val="bg1"/>
                </a:solidFill>
                <a:latin typeface="Arial" panose="020B0604020202020204" pitchFamily="34" charset="0"/>
                <a:cs typeface="Arial" panose="020B0604020202020204" pitchFamily="34" charset="0"/>
              </a:rPr>
              <a:t>Het tegenbeeld daarvan, </a:t>
            </a:r>
            <a:r>
              <a:rPr lang="nl-BE" sz="2400" b="1" i="1" u="sng" dirty="0">
                <a:latin typeface="Arial" panose="020B0604020202020204" pitchFamily="34" charset="0"/>
                <a:cs typeface="Arial" panose="020B0604020202020204" pitchFamily="34" charset="0"/>
              </a:rPr>
              <a:t>de doop, behoudt nu ook ons</a:t>
            </a:r>
            <a:r>
              <a:rPr lang="nl-BE" sz="2400" i="1" dirty="0">
                <a:solidFill>
                  <a:schemeClr val="bg1"/>
                </a:solidFill>
                <a:latin typeface="Arial" panose="020B0604020202020204" pitchFamily="34" charset="0"/>
                <a:cs typeface="Arial" panose="020B0604020202020204" pitchFamily="34" charset="0"/>
              </a:rPr>
              <a:t>. Maar niet als een verwijderen van het vuil van het lichaam, maar als vraag aan God om een goed geweten, door de opstanding van Jezus Christus, Die aan de rechterhand van God is, opgevaren naar de hemel, terwijl de engelen, machten en krachten Hem onderworpen zijn.	1Petrus 3:20b-22</a:t>
            </a:r>
          </a:p>
          <a:p>
            <a:endParaRPr lang="nl-BE" dirty="0"/>
          </a:p>
        </p:txBody>
      </p:sp>
      <p:pic>
        <p:nvPicPr>
          <p:cNvPr id="5" name="Afbeelding 4">
            <a:extLst>
              <a:ext uri="{FF2B5EF4-FFF2-40B4-BE49-F238E27FC236}">
                <a16:creationId xmlns:a16="http://schemas.microsoft.com/office/drawing/2014/main" id="{F2843842-E59E-4C5F-9711-35D567AE7CC7}"/>
              </a:ext>
            </a:extLst>
          </p:cNvPr>
          <p:cNvPicPr>
            <a:picLocks noChangeAspect="1"/>
          </p:cNvPicPr>
          <p:nvPr/>
        </p:nvPicPr>
        <p:blipFill>
          <a:blip r:embed="rId2"/>
          <a:stretch>
            <a:fillRect/>
          </a:stretch>
        </p:blipFill>
        <p:spPr>
          <a:xfrm>
            <a:off x="3513296" y="499532"/>
            <a:ext cx="1607343" cy="2137514"/>
          </a:xfrm>
          <a:prstGeom prst="rect">
            <a:avLst/>
          </a:prstGeom>
        </p:spPr>
      </p:pic>
    </p:spTree>
    <p:extLst>
      <p:ext uri="{BB962C8B-B14F-4D97-AF65-F5344CB8AC3E}">
        <p14:creationId xmlns:p14="http://schemas.microsoft.com/office/powerpoint/2010/main" val="11575001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BEAE63-072A-4FC4-B8C8-2839FFB77014}"/>
              </a:ext>
            </a:extLst>
          </p:cNvPr>
          <p:cNvSpPr>
            <a:spLocks noGrp="1"/>
          </p:cNvSpPr>
          <p:nvPr>
            <p:ph type="ctrTitle"/>
          </p:nvPr>
        </p:nvSpPr>
        <p:spPr/>
        <p:txBody>
          <a:bodyPr/>
          <a:lstStyle/>
          <a:p>
            <a:r>
              <a:rPr lang="fr-BE" dirty="0" err="1"/>
              <a:t>Dopen</a:t>
            </a:r>
            <a:r>
              <a:rPr lang="fr-BE" dirty="0"/>
              <a:t>?</a:t>
            </a:r>
            <a:br>
              <a:rPr lang="fr-BE" dirty="0"/>
            </a:br>
            <a:br>
              <a:rPr lang="fr-BE" dirty="0"/>
            </a:br>
            <a:endParaRPr lang="nl-BE" dirty="0"/>
          </a:p>
        </p:txBody>
      </p:sp>
      <p:sp>
        <p:nvSpPr>
          <p:cNvPr id="3" name="Ondertitel 2">
            <a:extLst>
              <a:ext uri="{FF2B5EF4-FFF2-40B4-BE49-F238E27FC236}">
                <a16:creationId xmlns:a16="http://schemas.microsoft.com/office/drawing/2014/main" id="{0139F9D9-832F-41B3-8991-701B958BA4ED}"/>
              </a:ext>
            </a:extLst>
          </p:cNvPr>
          <p:cNvSpPr>
            <a:spLocks noGrp="1"/>
          </p:cNvSpPr>
          <p:nvPr>
            <p:ph type="subTitle" idx="1"/>
          </p:nvPr>
        </p:nvSpPr>
        <p:spPr/>
        <p:txBody>
          <a:bodyPr>
            <a:normAutofit/>
          </a:bodyPr>
          <a:lstStyle/>
          <a:p>
            <a:pPr marL="571500" indent="-571500">
              <a:buFont typeface="Wingdings" panose="05000000000000000000" pitchFamily="2" charset="2"/>
              <a:buChar char="Ø"/>
            </a:pPr>
            <a:r>
              <a:rPr lang="fr-BE" sz="3600" dirty="0" err="1"/>
              <a:t>watermerk</a:t>
            </a:r>
            <a:endParaRPr lang="nl-BE" sz="3600" dirty="0"/>
          </a:p>
        </p:txBody>
      </p:sp>
      <p:sp>
        <p:nvSpPr>
          <p:cNvPr id="4" name="Tekstvak 3">
            <a:extLst>
              <a:ext uri="{FF2B5EF4-FFF2-40B4-BE49-F238E27FC236}">
                <a16:creationId xmlns:a16="http://schemas.microsoft.com/office/drawing/2014/main" id="{3FFDF20D-459B-43DC-A874-FB02FE2A34F6}"/>
              </a:ext>
            </a:extLst>
          </p:cNvPr>
          <p:cNvSpPr txBox="1"/>
          <p:nvPr/>
        </p:nvSpPr>
        <p:spPr>
          <a:xfrm>
            <a:off x="5387926" y="685799"/>
            <a:ext cx="6400800" cy="5539978"/>
          </a:xfrm>
          <a:prstGeom prst="rect">
            <a:avLst/>
          </a:prstGeom>
          <a:noFill/>
        </p:spPr>
        <p:txBody>
          <a:bodyPr wrap="square" rtlCol="0">
            <a:spAutoFit/>
          </a:bodyPr>
          <a:lstStyle/>
          <a:p>
            <a:r>
              <a:rPr lang="nl-BE" sz="2400" dirty="0">
                <a:solidFill>
                  <a:schemeClr val="bg1"/>
                </a:solidFill>
                <a:latin typeface="Arial" panose="020B0604020202020204" pitchFamily="34" charset="0"/>
                <a:cs typeface="Arial" panose="020B0604020202020204" pitchFamily="34" charset="0"/>
              </a:rPr>
              <a:t>…toen God in Zijn geduld </a:t>
            </a:r>
            <a:r>
              <a:rPr lang="nl-BE" sz="2400" i="1" dirty="0">
                <a:solidFill>
                  <a:schemeClr val="bg1"/>
                </a:solidFill>
                <a:latin typeface="Arial" panose="020B0604020202020204" pitchFamily="34" charset="0"/>
                <a:cs typeface="Arial" panose="020B0604020202020204" pitchFamily="34" charset="0"/>
              </a:rPr>
              <a:t>nog eenmaal wachtte in de dagen van </a:t>
            </a:r>
            <a:r>
              <a:rPr lang="nl-BE" sz="2400" i="1" dirty="0" err="1">
                <a:solidFill>
                  <a:schemeClr val="bg1"/>
                </a:solidFill>
                <a:latin typeface="Arial" panose="020B0604020202020204" pitchFamily="34" charset="0"/>
                <a:cs typeface="Arial" panose="020B0604020202020204" pitchFamily="34" charset="0"/>
              </a:rPr>
              <a:t>Noach</a:t>
            </a:r>
            <a:r>
              <a:rPr lang="nl-BE" sz="2400" i="1" dirty="0">
                <a:solidFill>
                  <a:schemeClr val="bg1"/>
                </a:solidFill>
                <a:latin typeface="Arial" panose="020B0604020202020204" pitchFamily="34" charset="0"/>
                <a:cs typeface="Arial" panose="020B0604020202020204" pitchFamily="34" charset="0"/>
              </a:rPr>
              <a:t>, terwijl de ark gebouwd werd, waarin weinige - dat is acht – mensen behouden werden door het water heen.</a:t>
            </a:r>
            <a:br>
              <a:rPr lang="nl-BE" sz="2400" i="1" dirty="0">
                <a:solidFill>
                  <a:schemeClr val="bg1"/>
                </a:solidFill>
                <a:latin typeface="Arial" panose="020B0604020202020204" pitchFamily="34" charset="0"/>
                <a:cs typeface="Arial" panose="020B0604020202020204" pitchFamily="34" charset="0"/>
              </a:rPr>
            </a:br>
            <a:r>
              <a:rPr lang="nl-BE" sz="2400" i="1" dirty="0">
                <a:solidFill>
                  <a:schemeClr val="bg1"/>
                </a:solidFill>
                <a:latin typeface="Arial" panose="020B0604020202020204" pitchFamily="34" charset="0"/>
                <a:cs typeface="Arial" panose="020B0604020202020204" pitchFamily="34" charset="0"/>
              </a:rPr>
              <a:t>Het </a:t>
            </a:r>
            <a:r>
              <a:rPr lang="nl-BE" sz="2400" b="1" i="1" u="sng" dirty="0">
                <a:latin typeface="Arial" panose="020B0604020202020204" pitchFamily="34" charset="0"/>
                <a:cs typeface="Arial" panose="020B0604020202020204" pitchFamily="34" charset="0"/>
              </a:rPr>
              <a:t>tegenbeeld</a:t>
            </a:r>
            <a:r>
              <a:rPr lang="nl-BE" sz="2400" i="1" dirty="0">
                <a:solidFill>
                  <a:schemeClr val="bg1"/>
                </a:solidFill>
                <a:latin typeface="Arial" panose="020B0604020202020204" pitchFamily="34" charset="0"/>
                <a:cs typeface="Arial" panose="020B0604020202020204" pitchFamily="34" charset="0"/>
              </a:rPr>
              <a:t> daarvan, de doop, behoudt nu ook ons. Maar niet als een verwijderen van het vuil van het lichaam, maar als vraag aan God om een goed geweten, door de opstanding van Jezus Christus, Die aan de rechterhand van God is, opgevaren naar de hemel, terwijl de engelen, machten en krachten Hem onderworpen zijn.	1Petrus 3:20b-22</a:t>
            </a:r>
          </a:p>
          <a:p>
            <a:endParaRPr lang="nl-BE" dirty="0"/>
          </a:p>
        </p:txBody>
      </p:sp>
      <p:pic>
        <p:nvPicPr>
          <p:cNvPr id="5" name="Afbeelding 4">
            <a:extLst>
              <a:ext uri="{FF2B5EF4-FFF2-40B4-BE49-F238E27FC236}">
                <a16:creationId xmlns:a16="http://schemas.microsoft.com/office/drawing/2014/main" id="{F2843842-E59E-4C5F-9711-35D567AE7CC7}"/>
              </a:ext>
            </a:extLst>
          </p:cNvPr>
          <p:cNvPicPr>
            <a:picLocks noChangeAspect="1"/>
          </p:cNvPicPr>
          <p:nvPr/>
        </p:nvPicPr>
        <p:blipFill>
          <a:blip r:embed="rId2"/>
          <a:stretch>
            <a:fillRect/>
          </a:stretch>
        </p:blipFill>
        <p:spPr>
          <a:xfrm>
            <a:off x="3513296" y="499532"/>
            <a:ext cx="1607343" cy="2137514"/>
          </a:xfrm>
          <a:prstGeom prst="rect">
            <a:avLst/>
          </a:prstGeom>
        </p:spPr>
      </p:pic>
    </p:spTree>
    <p:extLst>
      <p:ext uri="{BB962C8B-B14F-4D97-AF65-F5344CB8AC3E}">
        <p14:creationId xmlns:p14="http://schemas.microsoft.com/office/powerpoint/2010/main" val="1919730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BEAE63-072A-4FC4-B8C8-2839FFB77014}"/>
              </a:ext>
            </a:extLst>
          </p:cNvPr>
          <p:cNvSpPr>
            <a:spLocks noGrp="1"/>
          </p:cNvSpPr>
          <p:nvPr>
            <p:ph type="ctrTitle"/>
          </p:nvPr>
        </p:nvSpPr>
        <p:spPr/>
        <p:txBody>
          <a:bodyPr/>
          <a:lstStyle/>
          <a:p>
            <a:r>
              <a:rPr lang="fr-BE" dirty="0" err="1"/>
              <a:t>Dopen</a:t>
            </a:r>
            <a:r>
              <a:rPr lang="fr-BE" dirty="0"/>
              <a:t>?</a:t>
            </a:r>
            <a:br>
              <a:rPr lang="fr-BE" dirty="0"/>
            </a:br>
            <a:br>
              <a:rPr lang="fr-BE" dirty="0"/>
            </a:br>
            <a:endParaRPr lang="nl-BE" dirty="0"/>
          </a:p>
        </p:txBody>
      </p:sp>
      <p:sp>
        <p:nvSpPr>
          <p:cNvPr id="3" name="Ondertitel 2">
            <a:extLst>
              <a:ext uri="{FF2B5EF4-FFF2-40B4-BE49-F238E27FC236}">
                <a16:creationId xmlns:a16="http://schemas.microsoft.com/office/drawing/2014/main" id="{0139F9D9-832F-41B3-8991-701B958BA4ED}"/>
              </a:ext>
            </a:extLst>
          </p:cNvPr>
          <p:cNvSpPr>
            <a:spLocks noGrp="1"/>
          </p:cNvSpPr>
          <p:nvPr>
            <p:ph type="subTitle" idx="1"/>
          </p:nvPr>
        </p:nvSpPr>
        <p:spPr/>
        <p:txBody>
          <a:bodyPr>
            <a:normAutofit/>
          </a:bodyPr>
          <a:lstStyle/>
          <a:p>
            <a:r>
              <a:rPr lang="fr-BE" sz="3600" dirty="0" err="1"/>
              <a:t>Watermerk</a:t>
            </a:r>
            <a:endParaRPr lang="nl-BE" sz="3600" dirty="0"/>
          </a:p>
        </p:txBody>
      </p:sp>
      <p:sp>
        <p:nvSpPr>
          <p:cNvPr id="4" name="Tekstvak 3">
            <a:extLst>
              <a:ext uri="{FF2B5EF4-FFF2-40B4-BE49-F238E27FC236}">
                <a16:creationId xmlns:a16="http://schemas.microsoft.com/office/drawing/2014/main" id="{3FFDF20D-459B-43DC-A874-FB02FE2A34F6}"/>
              </a:ext>
            </a:extLst>
          </p:cNvPr>
          <p:cNvSpPr txBox="1"/>
          <p:nvPr/>
        </p:nvSpPr>
        <p:spPr>
          <a:xfrm>
            <a:off x="5387926" y="685799"/>
            <a:ext cx="6400800" cy="5539978"/>
          </a:xfrm>
          <a:prstGeom prst="rect">
            <a:avLst/>
          </a:prstGeom>
          <a:noFill/>
        </p:spPr>
        <p:txBody>
          <a:bodyPr wrap="square" rtlCol="0">
            <a:spAutoFit/>
          </a:bodyPr>
          <a:lstStyle/>
          <a:p>
            <a:r>
              <a:rPr lang="nl-BE" sz="2400" dirty="0">
                <a:solidFill>
                  <a:schemeClr val="bg1"/>
                </a:solidFill>
                <a:latin typeface="Arial" panose="020B0604020202020204" pitchFamily="34" charset="0"/>
                <a:cs typeface="Arial" panose="020B0604020202020204" pitchFamily="34" charset="0"/>
              </a:rPr>
              <a:t>…toen God in Zijn geduld </a:t>
            </a:r>
            <a:r>
              <a:rPr lang="nl-BE" sz="2400" i="1" dirty="0">
                <a:solidFill>
                  <a:schemeClr val="bg1"/>
                </a:solidFill>
                <a:latin typeface="Arial" panose="020B0604020202020204" pitchFamily="34" charset="0"/>
                <a:cs typeface="Arial" panose="020B0604020202020204" pitchFamily="34" charset="0"/>
              </a:rPr>
              <a:t>nog eenmaal wachtte in de dagen van </a:t>
            </a:r>
            <a:r>
              <a:rPr lang="nl-BE" sz="2400" i="1" dirty="0" err="1">
                <a:solidFill>
                  <a:schemeClr val="bg1"/>
                </a:solidFill>
                <a:latin typeface="Arial" panose="020B0604020202020204" pitchFamily="34" charset="0"/>
                <a:cs typeface="Arial" panose="020B0604020202020204" pitchFamily="34" charset="0"/>
              </a:rPr>
              <a:t>Noach</a:t>
            </a:r>
            <a:r>
              <a:rPr lang="nl-BE" sz="2400" i="1" dirty="0">
                <a:solidFill>
                  <a:schemeClr val="bg1"/>
                </a:solidFill>
                <a:latin typeface="Arial" panose="020B0604020202020204" pitchFamily="34" charset="0"/>
                <a:cs typeface="Arial" panose="020B0604020202020204" pitchFamily="34" charset="0"/>
              </a:rPr>
              <a:t>, terwijl de ark gebouwd werd, waarin weinige - dat is acht – mensen behouden werden door het water heen.</a:t>
            </a:r>
            <a:br>
              <a:rPr lang="nl-BE" sz="2400" i="1" dirty="0">
                <a:solidFill>
                  <a:schemeClr val="bg1"/>
                </a:solidFill>
                <a:latin typeface="Arial" panose="020B0604020202020204" pitchFamily="34" charset="0"/>
                <a:cs typeface="Arial" panose="020B0604020202020204" pitchFamily="34" charset="0"/>
              </a:rPr>
            </a:br>
            <a:r>
              <a:rPr lang="nl-BE" sz="2400" i="1" dirty="0">
                <a:solidFill>
                  <a:schemeClr val="bg1"/>
                </a:solidFill>
                <a:latin typeface="Arial" panose="020B0604020202020204" pitchFamily="34" charset="0"/>
                <a:cs typeface="Arial" panose="020B0604020202020204" pitchFamily="34" charset="0"/>
              </a:rPr>
              <a:t>Het </a:t>
            </a:r>
            <a:r>
              <a:rPr lang="nl-BE" sz="2400" b="1" i="1" u="sng" dirty="0">
                <a:latin typeface="Arial" panose="020B0604020202020204" pitchFamily="34" charset="0"/>
                <a:cs typeface="Arial" panose="020B0604020202020204" pitchFamily="34" charset="0"/>
              </a:rPr>
              <a:t>tegenbeeld</a:t>
            </a:r>
            <a:r>
              <a:rPr lang="nl-BE" sz="2400" i="1" dirty="0">
                <a:solidFill>
                  <a:schemeClr val="bg1"/>
                </a:solidFill>
                <a:latin typeface="Arial" panose="020B0604020202020204" pitchFamily="34" charset="0"/>
                <a:cs typeface="Arial" panose="020B0604020202020204" pitchFamily="34" charset="0"/>
              </a:rPr>
              <a:t> daarvan, de doop, behoudt nu ook ons. Maar niet als een verwijderen van het vuil van het lichaam, maar als vraag aan God om een goed geweten, door de opstanding van Jezus Christus, Die aan de rechterhand van God is, opgevaren naar de hemel, terwijl de engelen, machten en krachten Hem onderworpen zijn.	1Petrus 3:20b-22</a:t>
            </a:r>
          </a:p>
          <a:p>
            <a:endParaRPr lang="nl-BE" dirty="0"/>
          </a:p>
        </p:txBody>
      </p:sp>
      <p:pic>
        <p:nvPicPr>
          <p:cNvPr id="5" name="Afbeelding 4">
            <a:extLst>
              <a:ext uri="{FF2B5EF4-FFF2-40B4-BE49-F238E27FC236}">
                <a16:creationId xmlns:a16="http://schemas.microsoft.com/office/drawing/2014/main" id="{F2843842-E59E-4C5F-9711-35D567AE7CC7}"/>
              </a:ext>
            </a:extLst>
          </p:cNvPr>
          <p:cNvPicPr>
            <a:picLocks noChangeAspect="1"/>
          </p:cNvPicPr>
          <p:nvPr/>
        </p:nvPicPr>
        <p:blipFill>
          <a:blip r:embed="rId2"/>
          <a:stretch>
            <a:fillRect/>
          </a:stretch>
        </p:blipFill>
        <p:spPr>
          <a:xfrm>
            <a:off x="3513296" y="499532"/>
            <a:ext cx="1607343" cy="2137514"/>
          </a:xfrm>
          <a:prstGeom prst="rect">
            <a:avLst/>
          </a:prstGeom>
        </p:spPr>
      </p:pic>
      <p:pic>
        <p:nvPicPr>
          <p:cNvPr id="6" name="Afbeelding 5">
            <a:extLst>
              <a:ext uri="{FF2B5EF4-FFF2-40B4-BE49-F238E27FC236}">
                <a16:creationId xmlns:a16="http://schemas.microsoft.com/office/drawing/2014/main" id="{3B009CAD-3465-4E09-9443-8BB3D1CA82C6}"/>
              </a:ext>
            </a:extLst>
          </p:cNvPr>
          <p:cNvPicPr>
            <a:picLocks noChangeAspect="1"/>
          </p:cNvPicPr>
          <p:nvPr/>
        </p:nvPicPr>
        <p:blipFill>
          <a:blip r:embed="rId3"/>
          <a:stretch>
            <a:fillRect/>
          </a:stretch>
        </p:blipFill>
        <p:spPr>
          <a:xfrm>
            <a:off x="684212" y="2867883"/>
            <a:ext cx="2829084" cy="3767478"/>
          </a:xfrm>
          <a:prstGeom prst="rect">
            <a:avLst/>
          </a:prstGeom>
        </p:spPr>
      </p:pic>
    </p:spTree>
    <p:extLst>
      <p:ext uri="{BB962C8B-B14F-4D97-AF65-F5344CB8AC3E}">
        <p14:creationId xmlns:p14="http://schemas.microsoft.com/office/powerpoint/2010/main" val="15810187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ABEAE63-072A-4FC4-B8C8-2839FFB77014}"/>
              </a:ext>
            </a:extLst>
          </p:cNvPr>
          <p:cNvSpPr>
            <a:spLocks noGrp="1"/>
          </p:cNvSpPr>
          <p:nvPr>
            <p:ph type="ctrTitle"/>
          </p:nvPr>
        </p:nvSpPr>
        <p:spPr/>
        <p:txBody>
          <a:bodyPr/>
          <a:lstStyle/>
          <a:p>
            <a:r>
              <a:rPr lang="fr-BE" dirty="0" err="1"/>
              <a:t>Dopen</a:t>
            </a:r>
            <a:r>
              <a:rPr lang="fr-BE" dirty="0"/>
              <a:t>?</a:t>
            </a:r>
            <a:br>
              <a:rPr lang="fr-BE" dirty="0"/>
            </a:br>
            <a:br>
              <a:rPr lang="fr-BE" dirty="0"/>
            </a:br>
            <a:endParaRPr lang="nl-BE" dirty="0"/>
          </a:p>
        </p:txBody>
      </p:sp>
      <p:sp>
        <p:nvSpPr>
          <p:cNvPr id="3" name="Ondertitel 2">
            <a:extLst>
              <a:ext uri="{FF2B5EF4-FFF2-40B4-BE49-F238E27FC236}">
                <a16:creationId xmlns:a16="http://schemas.microsoft.com/office/drawing/2014/main" id="{0139F9D9-832F-41B3-8991-701B958BA4ED}"/>
              </a:ext>
            </a:extLst>
          </p:cNvPr>
          <p:cNvSpPr>
            <a:spLocks noGrp="1"/>
          </p:cNvSpPr>
          <p:nvPr>
            <p:ph type="subTitle" idx="1"/>
          </p:nvPr>
        </p:nvSpPr>
        <p:spPr>
          <a:xfrm>
            <a:off x="403274" y="3843867"/>
            <a:ext cx="6681738" cy="1947333"/>
          </a:xfrm>
        </p:spPr>
        <p:txBody>
          <a:bodyPr>
            <a:normAutofit/>
          </a:bodyPr>
          <a:lstStyle/>
          <a:p>
            <a:pPr marL="571500" indent="-571500">
              <a:buFont typeface="Wingdings" panose="05000000000000000000" pitchFamily="2" charset="2"/>
              <a:buChar char="Ø"/>
            </a:pPr>
            <a:r>
              <a:rPr lang="fr-BE" sz="3200" dirty="0" err="1"/>
              <a:t>watermerk</a:t>
            </a:r>
            <a:endParaRPr lang="fr-BE" sz="3200" dirty="0"/>
          </a:p>
          <a:p>
            <a:pPr marL="571500" indent="-571500">
              <a:buFont typeface="Wingdings" panose="05000000000000000000" pitchFamily="2" charset="2"/>
              <a:buChar char="Ø"/>
            </a:pPr>
            <a:r>
              <a:rPr lang="nl-BE" sz="3200" dirty="0"/>
              <a:t>tegenbeeld</a:t>
            </a:r>
          </a:p>
        </p:txBody>
      </p:sp>
      <p:sp>
        <p:nvSpPr>
          <p:cNvPr id="4" name="Tekstvak 3">
            <a:extLst>
              <a:ext uri="{FF2B5EF4-FFF2-40B4-BE49-F238E27FC236}">
                <a16:creationId xmlns:a16="http://schemas.microsoft.com/office/drawing/2014/main" id="{3FFDF20D-459B-43DC-A874-FB02FE2A34F6}"/>
              </a:ext>
            </a:extLst>
          </p:cNvPr>
          <p:cNvSpPr txBox="1"/>
          <p:nvPr/>
        </p:nvSpPr>
        <p:spPr>
          <a:xfrm>
            <a:off x="5387926" y="685799"/>
            <a:ext cx="6400800" cy="5539978"/>
          </a:xfrm>
          <a:prstGeom prst="rect">
            <a:avLst/>
          </a:prstGeom>
          <a:noFill/>
        </p:spPr>
        <p:txBody>
          <a:bodyPr wrap="square" rtlCol="0">
            <a:spAutoFit/>
          </a:bodyPr>
          <a:lstStyle/>
          <a:p>
            <a:r>
              <a:rPr lang="nl-BE" sz="2400" dirty="0">
                <a:solidFill>
                  <a:schemeClr val="bg1"/>
                </a:solidFill>
                <a:latin typeface="Arial" panose="020B0604020202020204" pitchFamily="34" charset="0"/>
                <a:cs typeface="Arial" panose="020B0604020202020204" pitchFamily="34" charset="0"/>
              </a:rPr>
              <a:t>…toen God in Zijn geduld </a:t>
            </a:r>
            <a:r>
              <a:rPr lang="nl-BE" sz="2400" i="1" dirty="0">
                <a:solidFill>
                  <a:schemeClr val="bg1"/>
                </a:solidFill>
                <a:latin typeface="Arial" panose="020B0604020202020204" pitchFamily="34" charset="0"/>
                <a:cs typeface="Arial" panose="020B0604020202020204" pitchFamily="34" charset="0"/>
              </a:rPr>
              <a:t>nog eenmaal wachtte in de dagen van </a:t>
            </a:r>
            <a:r>
              <a:rPr lang="nl-BE" sz="2400" i="1" dirty="0" err="1">
                <a:solidFill>
                  <a:schemeClr val="bg1"/>
                </a:solidFill>
                <a:latin typeface="Arial" panose="020B0604020202020204" pitchFamily="34" charset="0"/>
                <a:cs typeface="Arial" panose="020B0604020202020204" pitchFamily="34" charset="0"/>
              </a:rPr>
              <a:t>Noach</a:t>
            </a:r>
            <a:r>
              <a:rPr lang="nl-BE" sz="2400" i="1" dirty="0">
                <a:solidFill>
                  <a:schemeClr val="bg1"/>
                </a:solidFill>
                <a:latin typeface="Arial" panose="020B0604020202020204" pitchFamily="34" charset="0"/>
                <a:cs typeface="Arial" panose="020B0604020202020204" pitchFamily="34" charset="0"/>
              </a:rPr>
              <a:t>, terwijl de ark gebouwd werd, waarin weinige - dat is acht – mensen behouden werden door het water heen.</a:t>
            </a:r>
            <a:br>
              <a:rPr lang="nl-BE" sz="2400" i="1" dirty="0">
                <a:solidFill>
                  <a:schemeClr val="bg1"/>
                </a:solidFill>
                <a:latin typeface="Arial" panose="020B0604020202020204" pitchFamily="34" charset="0"/>
                <a:cs typeface="Arial" panose="020B0604020202020204" pitchFamily="34" charset="0"/>
              </a:rPr>
            </a:br>
            <a:r>
              <a:rPr lang="nl-BE" sz="2400" i="1" dirty="0">
                <a:solidFill>
                  <a:schemeClr val="bg1"/>
                </a:solidFill>
                <a:latin typeface="Arial" panose="020B0604020202020204" pitchFamily="34" charset="0"/>
                <a:cs typeface="Arial" panose="020B0604020202020204" pitchFamily="34" charset="0"/>
              </a:rPr>
              <a:t>Het </a:t>
            </a:r>
            <a:r>
              <a:rPr lang="nl-BE" sz="2400" b="1" i="1" u="sng" dirty="0">
                <a:latin typeface="Arial" panose="020B0604020202020204" pitchFamily="34" charset="0"/>
                <a:cs typeface="Arial" panose="020B0604020202020204" pitchFamily="34" charset="0"/>
              </a:rPr>
              <a:t>tegenbeeld</a:t>
            </a:r>
            <a:r>
              <a:rPr lang="nl-BE" sz="2400" i="1" dirty="0">
                <a:solidFill>
                  <a:schemeClr val="bg1"/>
                </a:solidFill>
                <a:latin typeface="Arial" panose="020B0604020202020204" pitchFamily="34" charset="0"/>
                <a:cs typeface="Arial" panose="020B0604020202020204" pitchFamily="34" charset="0"/>
              </a:rPr>
              <a:t> daarvan, de doop, behoudt nu ook ons. Maar niet als een verwijderen van het vuil van het lichaam, maar als vraag aan God om een goed geweten, door de opstanding van Jezus Christus, Die aan de rechterhand van God is, opgevaren naar de hemel, terwijl de engelen, machten en krachten Hem onderworpen zijn.	1Petrus 3:20b-22</a:t>
            </a:r>
          </a:p>
          <a:p>
            <a:endParaRPr lang="nl-BE" dirty="0"/>
          </a:p>
        </p:txBody>
      </p:sp>
      <p:pic>
        <p:nvPicPr>
          <p:cNvPr id="5" name="Afbeelding 4">
            <a:extLst>
              <a:ext uri="{FF2B5EF4-FFF2-40B4-BE49-F238E27FC236}">
                <a16:creationId xmlns:a16="http://schemas.microsoft.com/office/drawing/2014/main" id="{F2843842-E59E-4C5F-9711-35D567AE7CC7}"/>
              </a:ext>
            </a:extLst>
          </p:cNvPr>
          <p:cNvPicPr>
            <a:picLocks noChangeAspect="1"/>
          </p:cNvPicPr>
          <p:nvPr/>
        </p:nvPicPr>
        <p:blipFill>
          <a:blip r:embed="rId2"/>
          <a:stretch>
            <a:fillRect/>
          </a:stretch>
        </p:blipFill>
        <p:spPr>
          <a:xfrm>
            <a:off x="3513297" y="251222"/>
            <a:ext cx="1607343" cy="2137514"/>
          </a:xfrm>
          <a:prstGeom prst="rect">
            <a:avLst/>
          </a:prstGeom>
        </p:spPr>
      </p:pic>
      <p:pic>
        <p:nvPicPr>
          <p:cNvPr id="6" name="Afbeelding 5">
            <a:extLst>
              <a:ext uri="{FF2B5EF4-FFF2-40B4-BE49-F238E27FC236}">
                <a16:creationId xmlns:a16="http://schemas.microsoft.com/office/drawing/2014/main" id="{3B009CAD-3465-4E09-9443-8BB3D1CA82C6}"/>
              </a:ext>
            </a:extLst>
          </p:cNvPr>
          <p:cNvPicPr>
            <a:picLocks noChangeAspect="1"/>
          </p:cNvPicPr>
          <p:nvPr/>
        </p:nvPicPr>
        <p:blipFill>
          <a:blip r:embed="rId3"/>
          <a:stretch>
            <a:fillRect/>
          </a:stretch>
        </p:blipFill>
        <p:spPr>
          <a:xfrm>
            <a:off x="3513298" y="2575003"/>
            <a:ext cx="1607342" cy="2140490"/>
          </a:xfrm>
          <a:prstGeom prst="rect">
            <a:avLst/>
          </a:prstGeom>
        </p:spPr>
      </p:pic>
    </p:spTree>
    <p:extLst>
      <p:ext uri="{BB962C8B-B14F-4D97-AF65-F5344CB8AC3E}">
        <p14:creationId xmlns:p14="http://schemas.microsoft.com/office/powerpoint/2010/main" val="351745564"/>
      </p:ext>
    </p:extLst>
  </p:cSld>
  <p:clrMapOvr>
    <a:masterClrMapping/>
  </p:clrMapOvr>
</p:sld>
</file>

<file path=ppt/theme/theme1.xml><?xml version="1.0" encoding="utf-8"?>
<a:theme xmlns:a="http://schemas.openxmlformats.org/drawingml/2006/main" name="Segment">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emplate>Slice</Template>
  <TotalTime>63</TotalTime>
  <Words>1129</Words>
  <Application>Microsoft Office PowerPoint</Application>
  <PresentationFormat>Breedbeeld</PresentationFormat>
  <Paragraphs>38</Paragraphs>
  <Slides>12</Slides>
  <Notes>0</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12</vt:i4>
      </vt:variant>
    </vt:vector>
  </HeadingPairs>
  <TitlesOfParts>
    <vt:vector size="17" baseType="lpstr">
      <vt:lpstr>Arial</vt:lpstr>
      <vt:lpstr>Century Gothic</vt:lpstr>
      <vt:lpstr>Wingdings</vt:lpstr>
      <vt:lpstr>Wingdings 3</vt:lpstr>
      <vt:lpstr>Segment</vt:lpstr>
      <vt:lpstr>Dopen?  </vt:lpstr>
      <vt:lpstr>Dopen?  </vt:lpstr>
      <vt:lpstr>Dopen?  </vt:lpstr>
      <vt:lpstr>Dopen?  </vt:lpstr>
      <vt:lpstr>Dopen?  </vt:lpstr>
      <vt:lpstr>Dopen?  </vt:lpstr>
      <vt:lpstr>Dopen?  </vt:lpstr>
      <vt:lpstr>Dopen?  </vt:lpstr>
      <vt:lpstr>Dopen?  </vt:lpstr>
      <vt:lpstr>Dopen?  </vt:lpstr>
      <vt:lpstr>Dopen?  </vt:lpstr>
      <vt:lpstr>Dopen?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Dopen?  </dc:title>
  <dc:creator>Peter Lejeune</dc:creator>
  <cp:lastModifiedBy>Peter Lejeune</cp:lastModifiedBy>
  <cp:revision>6</cp:revision>
  <dcterms:created xsi:type="dcterms:W3CDTF">2019-11-09T22:04:07Z</dcterms:created>
  <dcterms:modified xsi:type="dcterms:W3CDTF">2019-11-09T23:07:43Z</dcterms:modified>
</cp:coreProperties>
</file>